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5" r:id="rId12"/>
    <p:sldId id="267" r:id="rId13"/>
    <p:sldId id="268" r:id="rId14"/>
    <p:sldId id="269" r:id="rId15"/>
    <p:sldId id="270" r:id="rId16"/>
    <p:sldId id="271" r:id="rId17"/>
  </p:sldIdLst>
  <p:sldSz cx="12192000" cy="6858000"/>
  <p:notesSz cx="6858000" cy="9144000"/>
  <p:defaultTextStyle>
    <a:defPPr>
      <a:defRPr lang="en-GB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B5C1FF5-01E1-40FD-9854-A8B18F8316CA}" v="25" dt="2021-10-26T19:14:42.603"/>
    <p1510:client id="{70FCE730-9F1B-8D74-60DB-F1868E4CF636}" v="246" dt="2021-10-26T20:24:50.742"/>
    <p1510:client id="{81E6A48A-9A6A-FBF1-25BD-4D7553663A2E}" v="109" dt="2021-10-28T17:49:06.109"/>
    <p1510:client id="{908BA5AC-710A-D550-5399-078AA0B53CAD}" v="286" dt="2021-10-26T19:47:34.673"/>
    <p1510:client id="{A4DD9EAA-BB77-A2BF-A24D-2C1744643313}" v="45" dt="2021-10-28T18:01:27.544"/>
    <p1510:client id="{C3004B87-3087-CAA5-9D8E-22E433AE4382}" v="2" dt="2021-10-28T17:05:52.59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B6A2432-517E-4A53-827F-0A32C34BC916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D5F779F5-5F8B-4C47-BC5E-228472E5F8E1}">
      <dgm:prSet/>
      <dgm:spPr/>
      <dgm:t>
        <a:bodyPr/>
        <a:lstStyle/>
        <a:p>
          <a:r>
            <a:rPr lang="en-GB" b="1"/>
            <a:t>Prerequisites for this Workshop</a:t>
          </a:r>
          <a:endParaRPr lang="en-US"/>
        </a:p>
      </dgm:t>
    </dgm:pt>
    <dgm:pt modelId="{F9EB9566-C12C-424F-A728-F479DEB7A706}" type="parTrans" cxnId="{2048C098-C513-419E-B35D-910E38C3BD39}">
      <dgm:prSet/>
      <dgm:spPr/>
      <dgm:t>
        <a:bodyPr/>
        <a:lstStyle/>
        <a:p>
          <a:endParaRPr lang="en-US"/>
        </a:p>
      </dgm:t>
    </dgm:pt>
    <dgm:pt modelId="{AEFB054B-545B-4E30-9DB6-82C2E4AC75AB}" type="sibTrans" cxnId="{2048C098-C513-419E-B35D-910E38C3BD39}">
      <dgm:prSet/>
      <dgm:spPr/>
      <dgm:t>
        <a:bodyPr/>
        <a:lstStyle/>
        <a:p>
          <a:endParaRPr lang="en-US"/>
        </a:p>
      </dgm:t>
    </dgm:pt>
    <dgm:pt modelId="{5AEA652A-C57E-4557-8BB7-8044A3CDE458}">
      <dgm:prSet/>
      <dgm:spPr/>
      <dgm:t>
        <a:bodyPr/>
        <a:lstStyle/>
        <a:p>
          <a:r>
            <a:rPr lang="en-GB" b="1"/>
            <a:t>What is AI, ML and DL?</a:t>
          </a:r>
          <a:endParaRPr lang="en-US"/>
        </a:p>
      </dgm:t>
    </dgm:pt>
    <dgm:pt modelId="{E72664BC-FBAB-42F6-8FD1-183499A80472}" type="parTrans" cxnId="{DBB434A2-8682-45DB-9B52-1F14D126A9AC}">
      <dgm:prSet/>
      <dgm:spPr/>
      <dgm:t>
        <a:bodyPr/>
        <a:lstStyle/>
        <a:p>
          <a:endParaRPr lang="en-US"/>
        </a:p>
      </dgm:t>
    </dgm:pt>
    <dgm:pt modelId="{5E5EE666-4E3F-4229-937E-CC89A765EEF6}" type="sibTrans" cxnId="{DBB434A2-8682-45DB-9B52-1F14D126A9AC}">
      <dgm:prSet/>
      <dgm:spPr/>
      <dgm:t>
        <a:bodyPr/>
        <a:lstStyle/>
        <a:p>
          <a:endParaRPr lang="en-US"/>
        </a:p>
      </dgm:t>
    </dgm:pt>
    <dgm:pt modelId="{6F647A22-6B88-4819-A8F4-68DDDC18AAF5}">
      <dgm:prSet/>
      <dgm:spPr/>
      <dgm:t>
        <a:bodyPr/>
        <a:lstStyle/>
        <a:p>
          <a:r>
            <a:rPr lang="en-GB" b="1"/>
            <a:t>Types Of Machine Learning</a:t>
          </a:r>
          <a:endParaRPr lang="en-US"/>
        </a:p>
      </dgm:t>
    </dgm:pt>
    <dgm:pt modelId="{F2BB5118-FB95-4A61-9987-359DA60052C2}" type="parTrans" cxnId="{9A467B37-DD44-49FD-889A-E574ED4DC4F8}">
      <dgm:prSet/>
      <dgm:spPr/>
      <dgm:t>
        <a:bodyPr/>
        <a:lstStyle/>
        <a:p>
          <a:endParaRPr lang="en-US"/>
        </a:p>
      </dgm:t>
    </dgm:pt>
    <dgm:pt modelId="{3C22CC0B-56A1-4A3A-874E-5F30ADE3E8EF}" type="sibTrans" cxnId="{9A467B37-DD44-49FD-889A-E574ED4DC4F8}">
      <dgm:prSet/>
      <dgm:spPr/>
      <dgm:t>
        <a:bodyPr/>
        <a:lstStyle/>
        <a:p>
          <a:endParaRPr lang="en-US"/>
        </a:p>
      </dgm:t>
    </dgm:pt>
    <dgm:pt modelId="{18694BEA-E32D-4BF9-982E-B50951117842}">
      <dgm:prSet/>
      <dgm:spPr/>
      <dgm:t>
        <a:bodyPr/>
        <a:lstStyle/>
        <a:p>
          <a:r>
            <a:rPr lang="en-GB" b="1"/>
            <a:t>Machine Learning Pipeline</a:t>
          </a:r>
          <a:endParaRPr lang="en-US"/>
        </a:p>
      </dgm:t>
    </dgm:pt>
    <dgm:pt modelId="{71802BE7-BFAC-4B8F-A5FF-BEA2AD77C46F}" type="parTrans" cxnId="{A0053884-7ECC-46C7-B08E-86481A4758AB}">
      <dgm:prSet/>
      <dgm:spPr/>
      <dgm:t>
        <a:bodyPr/>
        <a:lstStyle/>
        <a:p>
          <a:endParaRPr lang="en-US"/>
        </a:p>
      </dgm:t>
    </dgm:pt>
    <dgm:pt modelId="{FD56B34C-7A68-409A-A5A9-D8E157128DD9}" type="sibTrans" cxnId="{A0053884-7ECC-46C7-B08E-86481A4758AB}">
      <dgm:prSet/>
      <dgm:spPr/>
      <dgm:t>
        <a:bodyPr/>
        <a:lstStyle/>
        <a:p>
          <a:endParaRPr lang="en-US"/>
        </a:p>
      </dgm:t>
    </dgm:pt>
    <dgm:pt modelId="{52D695EF-292B-499D-9866-E4D2FFBF23B8}">
      <dgm:prSet/>
      <dgm:spPr/>
      <dgm:t>
        <a:bodyPr/>
        <a:lstStyle/>
        <a:p>
          <a:r>
            <a:rPr lang="en-GB" b="1"/>
            <a:t>Linear Regression</a:t>
          </a:r>
          <a:endParaRPr lang="en-US"/>
        </a:p>
      </dgm:t>
    </dgm:pt>
    <dgm:pt modelId="{0F2F228A-ADB0-4D8F-837A-2AFCA488EB0E}" type="parTrans" cxnId="{F9A3347A-3633-4C5D-8F6A-543639A5B872}">
      <dgm:prSet/>
      <dgm:spPr/>
      <dgm:t>
        <a:bodyPr/>
        <a:lstStyle/>
        <a:p>
          <a:endParaRPr lang="en-US"/>
        </a:p>
      </dgm:t>
    </dgm:pt>
    <dgm:pt modelId="{55A784A9-6629-48AE-84DE-D0422F2EC3C2}" type="sibTrans" cxnId="{F9A3347A-3633-4C5D-8F6A-543639A5B872}">
      <dgm:prSet/>
      <dgm:spPr/>
      <dgm:t>
        <a:bodyPr/>
        <a:lstStyle/>
        <a:p>
          <a:endParaRPr lang="en-US"/>
        </a:p>
      </dgm:t>
    </dgm:pt>
    <dgm:pt modelId="{7E0DA8C0-6CF1-4737-873C-A1D8033C8D98}">
      <dgm:prSet/>
      <dgm:spPr/>
      <dgm:t>
        <a:bodyPr/>
        <a:lstStyle/>
        <a:p>
          <a:r>
            <a:rPr lang="en-GB" b="1"/>
            <a:t>Regression Metrics</a:t>
          </a:r>
          <a:endParaRPr lang="en-US"/>
        </a:p>
      </dgm:t>
    </dgm:pt>
    <dgm:pt modelId="{C199729E-C9D8-48C1-A643-AA49B4EF242F}" type="parTrans" cxnId="{F8412656-738C-4954-A703-DEAE17584FFD}">
      <dgm:prSet/>
      <dgm:spPr/>
      <dgm:t>
        <a:bodyPr/>
        <a:lstStyle/>
        <a:p>
          <a:endParaRPr lang="en-US"/>
        </a:p>
      </dgm:t>
    </dgm:pt>
    <dgm:pt modelId="{3CC54C3E-7DAD-4073-B519-5A0EB543C974}" type="sibTrans" cxnId="{F8412656-738C-4954-A703-DEAE17584FFD}">
      <dgm:prSet/>
      <dgm:spPr/>
      <dgm:t>
        <a:bodyPr/>
        <a:lstStyle/>
        <a:p>
          <a:endParaRPr lang="en-US"/>
        </a:p>
      </dgm:t>
    </dgm:pt>
    <dgm:pt modelId="{686620C3-783D-4AF1-A64E-97C3B6EE192A}">
      <dgm:prSet/>
      <dgm:spPr/>
      <dgm:t>
        <a:bodyPr/>
        <a:lstStyle/>
        <a:p>
          <a:r>
            <a:rPr lang="en-GB" b="1"/>
            <a:t>Logistic Regression</a:t>
          </a:r>
          <a:endParaRPr lang="en-US"/>
        </a:p>
      </dgm:t>
    </dgm:pt>
    <dgm:pt modelId="{9BCF726C-548F-4191-8DED-10ACF8C9864A}" type="parTrans" cxnId="{7E12DB10-358B-4DA9-898A-4BA4F40AEB30}">
      <dgm:prSet/>
      <dgm:spPr/>
      <dgm:t>
        <a:bodyPr/>
        <a:lstStyle/>
        <a:p>
          <a:endParaRPr lang="en-US"/>
        </a:p>
      </dgm:t>
    </dgm:pt>
    <dgm:pt modelId="{258D868C-78A4-473B-9B31-9036095A3069}" type="sibTrans" cxnId="{7E12DB10-358B-4DA9-898A-4BA4F40AEB30}">
      <dgm:prSet/>
      <dgm:spPr/>
      <dgm:t>
        <a:bodyPr/>
        <a:lstStyle/>
        <a:p>
          <a:endParaRPr lang="en-US"/>
        </a:p>
      </dgm:t>
    </dgm:pt>
    <dgm:pt modelId="{8E5191F4-B7E5-429D-B492-4B56FD8C4C2F}">
      <dgm:prSet/>
      <dgm:spPr/>
      <dgm:t>
        <a:bodyPr/>
        <a:lstStyle/>
        <a:p>
          <a:r>
            <a:rPr lang="en-GB" b="1"/>
            <a:t>Classification Metrics</a:t>
          </a:r>
          <a:endParaRPr lang="en-US"/>
        </a:p>
      </dgm:t>
    </dgm:pt>
    <dgm:pt modelId="{5C295F30-5F6E-4BF1-906C-DB461F84E4E3}" type="parTrans" cxnId="{58FB0505-4555-4C62-8EB0-4201BC3C8FF4}">
      <dgm:prSet/>
      <dgm:spPr/>
      <dgm:t>
        <a:bodyPr/>
        <a:lstStyle/>
        <a:p>
          <a:endParaRPr lang="en-US"/>
        </a:p>
      </dgm:t>
    </dgm:pt>
    <dgm:pt modelId="{2105FF36-B697-4EB1-AED4-C6FCC7CA4C22}" type="sibTrans" cxnId="{58FB0505-4555-4C62-8EB0-4201BC3C8FF4}">
      <dgm:prSet/>
      <dgm:spPr/>
      <dgm:t>
        <a:bodyPr/>
        <a:lstStyle/>
        <a:p>
          <a:endParaRPr lang="en-US"/>
        </a:p>
      </dgm:t>
    </dgm:pt>
    <dgm:pt modelId="{D52D0E2B-DBB6-4F61-A85D-1B460132BE7B}" type="pres">
      <dgm:prSet presAssocID="{0B6A2432-517E-4A53-827F-0A32C34BC916}" presName="vert0" presStyleCnt="0">
        <dgm:presLayoutVars>
          <dgm:dir/>
          <dgm:animOne val="branch"/>
          <dgm:animLvl val="lvl"/>
        </dgm:presLayoutVars>
      </dgm:prSet>
      <dgm:spPr/>
    </dgm:pt>
    <dgm:pt modelId="{9FC57B43-34F2-43C1-BE61-18B0A29AC36E}" type="pres">
      <dgm:prSet presAssocID="{D5F779F5-5F8B-4C47-BC5E-228472E5F8E1}" presName="thickLine" presStyleLbl="alignNode1" presStyleIdx="0" presStyleCnt="8"/>
      <dgm:spPr/>
    </dgm:pt>
    <dgm:pt modelId="{C254CE22-8C0D-4CCB-96BB-98A5151F6F25}" type="pres">
      <dgm:prSet presAssocID="{D5F779F5-5F8B-4C47-BC5E-228472E5F8E1}" presName="horz1" presStyleCnt="0"/>
      <dgm:spPr/>
    </dgm:pt>
    <dgm:pt modelId="{9A32B32C-EA2E-43E5-A780-59F8DC5B50D2}" type="pres">
      <dgm:prSet presAssocID="{D5F779F5-5F8B-4C47-BC5E-228472E5F8E1}" presName="tx1" presStyleLbl="revTx" presStyleIdx="0" presStyleCnt="8"/>
      <dgm:spPr/>
    </dgm:pt>
    <dgm:pt modelId="{997C29B6-F78D-49B4-9E1C-B36BDB11343C}" type="pres">
      <dgm:prSet presAssocID="{D5F779F5-5F8B-4C47-BC5E-228472E5F8E1}" presName="vert1" presStyleCnt="0"/>
      <dgm:spPr/>
    </dgm:pt>
    <dgm:pt modelId="{02697584-40A9-48DA-8A47-5F2EB5550958}" type="pres">
      <dgm:prSet presAssocID="{5AEA652A-C57E-4557-8BB7-8044A3CDE458}" presName="thickLine" presStyleLbl="alignNode1" presStyleIdx="1" presStyleCnt="8"/>
      <dgm:spPr/>
    </dgm:pt>
    <dgm:pt modelId="{5B40989F-F5B3-497A-921A-21D23064BB45}" type="pres">
      <dgm:prSet presAssocID="{5AEA652A-C57E-4557-8BB7-8044A3CDE458}" presName="horz1" presStyleCnt="0"/>
      <dgm:spPr/>
    </dgm:pt>
    <dgm:pt modelId="{449483BA-745B-4FD6-8207-200F993F9B1B}" type="pres">
      <dgm:prSet presAssocID="{5AEA652A-C57E-4557-8BB7-8044A3CDE458}" presName="tx1" presStyleLbl="revTx" presStyleIdx="1" presStyleCnt="8"/>
      <dgm:spPr/>
    </dgm:pt>
    <dgm:pt modelId="{0AA047E9-8AE0-4CD1-BCB3-9F6F057E2C9C}" type="pres">
      <dgm:prSet presAssocID="{5AEA652A-C57E-4557-8BB7-8044A3CDE458}" presName="vert1" presStyleCnt="0"/>
      <dgm:spPr/>
    </dgm:pt>
    <dgm:pt modelId="{59E1049A-63C8-4E32-8CC2-32A001458664}" type="pres">
      <dgm:prSet presAssocID="{6F647A22-6B88-4819-A8F4-68DDDC18AAF5}" presName="thickLine" presStyleLbl="alignNode1" presStyleIdx="2" presStyleCnt="8"/>
      <dgm:spPr/>
    </dgm:pt>
    <dgm:pt modelId="{61C9FDF3-8F70-42E6-8DB7-3467C810A33E}" type="pres">
      <dgm:prSet presAssocID="{6F647A22-6B88-4819-A8F4-68DDDC18AAF5}" presName="horz1" presStyleCnt="0"/>
      <dgm:spPr/>
    </dgm:pt>
    <dgm:pt modelId="{648F087A-4E2D-4B55-9954-64B1F41A1F60}" type="pres">
      <dgm:prSet presAssocID="{6F647A22-6B88-4819-A8F4-68DDDC18AAF5}" presName="tx1" presStyleLbl="revTx" presStyleIdx="2" presStyleCnt="8"/>
      <dgm:spPr/>
    </dgm:pt>
    <dgm:pt modelId="{8ED8F9EB-A722-47F4-BE93-77EEEFCE20D4}" type="pres">
      <dgm:prSet presAssocID="{6F647A22-6B88-4819-A8F4-68DDDC18AAF5}" presName="vert1" presStyleCnt="0"/>
      <dgm:spPr/>
    </dgm:pt>
    <dgm:pt modelId="{A615E89D-AAB4-403D-ACB7-F4CAAA6FB0C5}" type="pres">
      <dgm:prSet presAssocID="{18694BEA-E32D-4BF9-982E-B50951117842}" presName="thickLine" presStyleLbl="alignNode1" presStyleIdx="3" presStyleCnt="8"/>
      <dgm:spPr/>
    </dgm:pt>
    <dgm:pt modelId="{806609DD-24AB-4F0C-9CED-ABB335B905EA}" type="pres">
      <dgm:prSet presAssocID="{18694BEA-E32D-4BF9-982E-B50951117842}" presName="horz1" presStyleCnt="0"/>
      <dgm:spPr/>
    </dgm:pt>
    <dgm:pt modelId="{5B3FE0F5-3AAF-4D78-926E-82BC334AA8E0}" type="pres">
      <dgm:prSet presAssocID="{18694BEA-E32D-4BF9-982E-B50951117842}" presName="tx1" presStyleLbl="revTx" presStyleIdx="3" presStyleCnt="8"/>
      <dgm:spPr/>
    </dgm:pt>
    <dgm:pt modelId="{DB513CC6-A34E-4C67-AE25-4F5486E73E03}" type="pres">
      <dgm:prSet presAssocID="{18694BEA-E32D-4BF9-982E-B50951117842}" presName="vert1" presStyleCnt="0"/>
      <dgm:spPr/>
    </dgm:pt>
    <dgm:pt modelId="{8E5A87C9-F53F-49BD-A20A-65CF47D0EBC8}" type="pres">
      <dgm:prSet presAssocID="{52D695EF-292B-499D-9866-E4D2FFBF23B8}" presName="thickLine" presStyleLbl="alignNode1" presStyleIdx="4" presStyleCnt="8"/>
      <dgm:spPr/>
    </dgm:pt>
    <dgm:pt modelId="{1D641AD1-00E3-4089-81D5-FE6F1EBB3A13}" type="pres">
      <dgm:prSet presAssocID="{52D695EF-292B-499D-9866-E4D2FFBF23B8}" presName="horz1" presStyleCnt="0"/>
      <dgm:spPr/>
    </dgm:pt>
    <dgm:pt modelId="{670F7E7C-C832-4668-A7AC-9BAB80B47C0F}" type="pres">
      <dgm:prSet presAssocID="{52D695EF-292B-499D-9866-E4D2FFBF23B8}" presName="tx1" presStyleLbl="revTx" presStyleIdx="4" presStyleCnt="8"/>
      <dgm:spPr/>
    </dgm:pt>
    <dgm:pt modelId="{4A876DFC-E407-4D95-9148-D474F876B6BA}" type="pres">
      <dgm:prSet presAssocID="{52D695EF-292B-499D-9866-E4D2FFBF23B8}" presName="vert1" presStyleCnt="0"/>
      <dgm:spPr/>
    </dgm:pt>
    <dgm:pt modelId="{F71962C5-9B35-48D3-9127-5DEACD8E3421}" type="pres">
      <dgm:prSet presAssocID="{7E0DA8C0-6CF1-4737-873C-A1D8033C8D98}" presName="thickLine" presStyleLbl="alignNode1" presStyleIdx="5" presStyleCnt="8"/>
      <dgm:spPr/>
    </dgm:pt>
    <dgm:pt modelId="{CBDF14D9-5795-4E36-8085-E0A399ABE954}" type="pres">
      <dgm:prSet presAssocID="{7E0DA8C0-6CF1-4737-873C-A1D8033C8D98}" presName="horz1" presStyleCnt="0"/>
      <dgm:spPr/>
    </dgm:pt>
    <dgm:pt modelId="{EED47646-FCD5-46A2-8428-5AF7DF05772D}" type="pres">
      <dgm:prSet presAssocID="{7E0DA8C0-6CF1-4737-873C-A1D8033C8D98}" presName="tx1" presStyleLbl="revTx" presStyleIdx="5" presStyleCnt="8"/>
      <dgm:spPr/>
    </dgm:pt>
    <dgm:pt modelId="{0AFA34FF-0259-457E-A43C-761BF40FC072}" type="pres">
      <dgm:prSet presAssocID="{7E0DA8C0-6CF1-4737-873C-A1D8033C8D98}" presName="vert1" presStyleCnt="0"/>
      <dgm:spPr/>
    </dgm:pt>
    <dgm:pt modelId="{E2A6DE91-D693-4C5D-A7FC-A8C7A2074385}" type="pres">
      <dgm:prSet presAssocID="{686620C3-783D-4AF1-A64E-97C3B6EE192A}" presName="thickLine" presStyleLbl="alignNode1" presStyleIdx="6" presStyleCnt="8"/>
      <dgm:spPr/>
    </dgm:pt>
    <dgm:pt modelId="{C0E7C138-CBE9-4365-93F4-457A97F652D9}" type="pres">
      <dgm:prSet presAssocID="{686620C3-783D-4AF1-A64E-97C3B6EE192A}" presName="horz1" presStyleCnt="0"/>
      <dgm:spPr/>
    </dgm:pt>
    <dgm:pt modelId="{5C9B0900-46A4-4EFC-8492-F57C1AE9FDE6}" type="pres">
      <dgm:prSet presAssocID="{686620C3-783D-4AF1-A64E-97C3B6EE192A}" presName="tx1" presStyleLbl="revTx" presStyleIdx="6" presStyleCnt="8"/>
      <dgm:spPr/>
    </dgm:pt>
    <dgm:pt modelId="{07EE3DAC-4CB4-4E34-B1FA-770E2DFA00F7}" type="pres">
      <dgm:prSet presAssocID="{686620C3-783D-4AF1-A64E-97C3B6EE192A}" presName="vert1" presStyleCnt="0"/>
      <dgm:spPr/>
    </dgm:pt>
    <dgm:pt modelId="{455B1D1E-9C59-4A25-BF82-3BCCB91BC33A}" type="pres">
      <dgm:prSet presAssocID="{8E5191F4-B7E5-429D-B492-4B56FD8C4C2F}" presName="thickLine" presStyleLbl="alignNode1" presStyleIdx="7" presStyleCnt="8"/>
      <dgm:spPr/>
    </dgm:pt>
    <dgm:pt modelId="{ED93F54C-0561-47D1-8AE9-C25EE695A27C}" type="pres">
      <dgm:prSet presAssocID="{8E5191F4-B7E5-429D-B492-4B56FD8C4C2F}" presName="horz1" presStyleCnt="0"/>
      <dgm:spPr/>
    </dgm:pt>
    <dgm:pt modelId="{D2B3EF1E-D510-428C-B9DC-ACBA77C5837D}" type="pres">
      <dgm:prSet presAssocID="{8E5191F4-B7E5-429D-B492-4B56FD8C4C2F}" presName="tx1" presStyleLbl="revTx" presStyleIdx="7" presStyleCnt="8"/>
      <dgm:spPr/>
    </dgm:pt>
    <dgm:pt modelId="{D358F2AE-4F45-446C-8B4C-B81890B891C1}" type="pres">
      <dgm:prSet presAssocID="{8E5191F4-B7E5-429D-B492-4B56FD8C4C2F}" presName="vert1" presStyleCnt="0"/>
      <dgm:spPr/>
    </dgm:pt>
  </dgm:ptLst>
  <dgm:cxnLst>
    <dgm:cxn modelId="{58FB0505-4555-4C62-8EB0-4201BC3C8FF4}" srcId="{0B6A2432-517E-4A53-827F-0A32C34BC916}" destId="{8E5191F4-B7E5-429D-B492-4B56FD8C4C2F}" srcOrd="7" destOrd="0" parTransId="{5C295F30-5F6E-4BF1-906C-DB461F84E4E3}" sibTransId="{2105FF36-B697-4EB1-AED4-C6FCC7CA4C22}"/>
    <dgm:cxn modelId="{7E12DB10-358B-4DA9-898A-4BA4F40AEB30}" srcId="{0B6A2432-517E-4A53-827F-0A32C34BC916}" destId="{686620C3-783D-4AF1-A64E-97C3B6EE192A}" srcOrd="6" destOrd="0" parTransId="{9BCF726C-548F-4191-8DED-10ACF8C9864A}" sibTransId="{258D868C-78A4-473B-9B31-9036095A3069}"/>
    <dgm:cxn modelId="{C478FC1A-670C-452F-9937-AB2FE136549F}" type="presOf" srcId="{D5F779F5-5F8B-4C47-BC5E-228472E5F8E1}" destId="{9A32B32C-EA2E-43E5-A780-59F8DC5B50D2}" srcOrd="0" destOrd="0" presId="urn:microsoft.com/office/officeart/2008/layout/LinedList"/>
    <dgm:cxn modelId="{527E411C-2014-4525-AD3B-A6FBF436CC7F}" type="presOf" srcId="{686620C3-783D-4AF1-A64E-97C3B6EE192A}" destId="{5C9B0900-46A4-4EFC-8492-F57C1AE9FDE6}" srcOrd="0" destOrd="0" presId="urn:microsoft.com/office/officeart/2008/layout/LinedList"/>
    <dgm:cxn modelId="{3263192D-7795-4DF5-89A6-09FBB0E96B66}" type="presOf" srcId="{8E5191F4-B7E5-429D-B492-4B56FD8C4C2F}" destId="{D2B3EF1E-D510-428C-B9DC-ACBA77C5837D}" srcOrd="0" destOrd="0" presId="urn:microsoft.com/office/officeart/2008/layout/LinedList"/>
    <dgm:cxn modelId="{9A467B37-DD44-49FD-889A-E574ED4DC4F8}" srcId="{0B6A2432-517E-4A53-827F-0A32C34BC916}" destId="{6F647A22-6B88-4819-A8F4-68DDDC18AAF5}" srcOrd="2" destOrd="0" parTransId="{F2BB5118-FB95-4A61-9987-359DA60052C2}" sibTransId="{3C22CC0B-56A1-4A3A-874E-5F30ADE3E8EF}"/>
    <dgm:cxn modelId="{4F28D051-699A-4C13-B453-90C6E274076E}" type="presOf" srcId="{5AEA652A-C57E-4557-8BB7-8044A3CDE458}" destId="{449483BA-745B-4FD6-8207-200F993F9B1B}" srcOrd="0" destOrd="0" presId="urn:microsoft.com/office/officeart/2008/layout/LinedList"/>
    <dgm:cxn modelId="{F8412656-738C-4954-A703-DEAE17584FFD}" srcId="{0B6A2432-517E-4A53-827F-0A32C34BC916}" destId="{7E0DA8C0-6CF1-4737-873C-A1D8033C8D98}" srcOrd="5" destOrd="0" parTransId="{C199729E-C9D8-48C1-A643-AA49B4EF242F}" sibTransId="{3CC54C3E-7DAD-4073-B519-5A0EB543C974}"/>
    <dgm:cxn modelId="{F9A3347A-3633-4C5D-8F6A-543639A5B872}" srcId="{0B6A2432-517E-4A53-827F-0A32C34BC916}" destId="{52D695EF-292B-499D-9866-E4D2FFBF23B8}" srcOrd="4" destOrd="0" parTransId="{0F2F228A-ADB0-4D8F-837A-2AFCA488EB0E}" sibTransId="{55A784A9-6629-48AE-84DE-D0422F2EC3C2}"/>
    <dgm:cxn modelId="{A0053884-7ECC-46C7-B08E-86481A4758AB}" srcId="{0B6A2432-517E-4A53-827F-0A32C34BC916}" destId="{18694BEA-E32D-4BF9-982E-B50951117842}" srcOrd="3" destOrd="0" parTransId="{71802BE7-BFAC-4B8F-A5FF-BEA2AD77C46F}" sibTransId="{FD56B34C-7A68-409A-A5A9-D8E157128DD9}"/>
    <dgm:cxn modelId="{2048C098-C513-419E-B35D-910E38C3BD39}" srcId="{0B6A2432-517E-4A53-827F-0A32C34BC916}" destId="{D5F779F5-5F8B-4C47-BC5E-228472E5F8E1}" srcOrd="0" destOrd="0" parTransId="{F9EB9566-C12C-424F-A728-F479DEB7A706}" sibTransId="{AEFB054B-545B-4E30-9DB6-82C2E4AC75AB}"/>
    <dgm:cxn modelId="{DBB434A2-8682-45DB-9B52-1F14D126A9AC}" srcId="{0B6A2432-517E-4A53-827F-0A32C34BC916}" destId="{5AEA652A-C57E-4557-8BB7-8044A3CDE458}" srcOrd="1" destOrd="0" parTransId="{E72664BC-FBAB-42F6-8FD1-183499A80472}" sibTransId="{5E5EE666-4E3F-4229-937E-CC89A765EEF6}"/>
    <dgm:cxn modelId="{FA44A2AE-A80B-444B-B178-BFDBA64780B1}" type="presOf" srcId="{7E0DA8C0-6CF1-4737-873C-A1D8033C8D98}" destId="{EED47646-FCD5-46A2-8428-5AF7DF05772D}" srcOrd="0" destOrd="0" presId="urn:microsoft.com/office/officeart/2008/layout/LinedList"/>
    <dgm:cxn modelId="{92B886B1-EEDD-49A2-A773-2D47E1D2DAEE}" type="presOf" srcId="{6F647A22-6B88-4819-A8F4-68DDDC18AAF5}" destId="{648F087A-4E2D-4B55-9954-64B1F41A1F60}" srcOrd="0" destOrd="0" presId="urn:microsoft.com/office/officeart/2008/layout/LinedList"/>
    <dgm:cxn modelId="{267245B7-3720-4B02-A766-7510978FE58D}" type="presOf" srcId="{0B6A2432-517E-4A53-827F-0A32C34BC916}" destId="{D52D0E2B-DBB6-4F61-A85D-1B460132BE7B}" srcOrd="0" destOrd="0" presId="urn:microsoft.com/office/officeart/2008/layout/LinedList"/>
    <dgm:cxn modelId="{FE5285C3-FE8D-49F0-94DF-A7DD889A5FE9}" type="presOf" srcId="{52D695EF-292B-499D-9866-E4D2FFBF23B8}" destId="{670F7E7C-C832-4668-A7AC-9BAB80B47C0F}" srcOrd="0" destOrd="0" presId="urn:microsoft.com/office/officeart/2008/layout/LinedList"/>
    <dgm:cxn modelId="{F51062DB-166D-4199-9882-2DAC835768A6}" type="presOf" srcId="{18694BEA-E32D-4BF9-982E-B50951117842}" destId="{5B3FE0F5-3AAF-4D78-926E-82BC334AA8E0}" srcOrd="0" destOrd="0" presId="urn:microsoft.com/office/officeart/2008/layout/LinedList"/>
    <dgm:cxn modelId="{1334B64F-5235-43FA-A149-E83894DE68DE}" type="presParOf" srcId="{D52D0E2B-DBB6-4F61-A85D-1B460132BE7B}" destId="{9FC57B43-34F2-43C1-BE61-18B0A29AC36E}" srcOrd="0" destOrd="0" presId="urn:microsoft.com/office/officeart/2008/layout/LinedList"/>
    <dgm:cxn modelId="{0681154E-6F63-4AC7-8D45-DDB169ABA607}" type="presParOf" srcId="{D52D0E2B-DBB6-4F61-A85D-1B460132BE7B}" destId="{C254CE22-8C0D-4CCB-96BB-98A5151F6F25}" srcOrd="1" destOrd="0" presId="urn:microsoft.com/office/officeart/2008/layout/LinedList"/>
    <dgm:cxn modelId="{B8551E75-0882-4A7D-8365-41815849530B}" type="presParOf" srcId="{C254CE22-8C0D-4CCB-96BB-98A5151F6F25}" destId="{9A32B32C-EA2E-43E5-A780-59F8DC5B50D2}" srcOrd="0" destOrd="0" presId="urn:microsoft.com/office/officeart/2008/layout/LinedList"/>
    <dgm:cxn modelId="{60F8B161-0E3A-4EEE-9A2A-EC1ECC2575FD}" type="presParOf" srcId="{C254CE22-8C0D-4CCB-96BB-98A5151F6F25}" destId="{997C29B6-F78D-49B4-9E1C-B36BDB11343C}" srcOrd="1" destOrd="0" presId="urn:microsoft.com/office/officeart/2008/layout/LinedList"/>
    <dgm:cxn modelId="{4378A638-9542-4340-99CE-153971BE589C}" type="presParOf" srcId="{D52D0E2B-DBB6-4F61-A85D-1B460132BE7B}" destId="{02697584-40A9-48DA-8A47-5F2EB5550958}" srcOrd="2" destOrd="0" presId="urn:microsoft.com/office/officeart/2008/layout/LinedList"/>
    <dgm:cxn modelId="{924DBD72-AC1B-4F2A-8BF7-9924401A4945}" type="presParOf" srcId="{D52D0E2B-DBB6-4F61-A85D-1B460132BE7B}" destId="{5B40989F-F5B3-497A-921A-21D23064BB45}" srcOrd="3" destOrd="0" presId="urn:microsoft.com/office/officeart/2008/layout/LinedList"/>
    <dgm:cxn modelId="{E5567425-1852-4922-A376-31C10F8E815C}" type="presParOf" srcId="{5B40989F-F5B3-497A-921A-21D23064BB45}" destId="{449483BA-745B-4FD6-8207-200F993F9B1B}" srcOrd="0" destOrd="0" presId="urn:microsoft.com/office/officeart/2008/layout/LinedList"/>
    <dgm:cxn modelId="{3D6955EA-D74C-46B2-AF67-3132FD790494}" type="presParOf" srcId="{5B40989F-F5B3-497A-921A-21D23064BB45}" destId="{0AA047E9-8AE0-4CD1-BCB3-9F6F057E2C9C}" srcOrd="1" destOrd="0" presId="urn:microsoft.com/office/officeart/2008/layout/LinedList"/>
    <dgm:cxn modelId="{50940BF6-A990-46D6-93A5-1154B02A4DD8}" type="presParOf" srcId="{D52D0E2B-DBB6-4F61-A85D-1B460132BE7B}" destId="{59E1049A-63C8-4E32-8CC2-32A001458664}" srcOrd="4" destOrd="0" presId="urn:microsoft.com/office/officeart/2008/layout/LinedList"/>
    <dgm:cxn modelId="{448D1707-3FBA-43CB-A6D1-EF0885AE6066}" type="presParOf" srcId="{D52D0E2B-DBB6-4F61-A85D-1B460132BE7B}" destId="{61C9FDF3-8F70-42E6-8DB7-3467C810A33E}" srcOrd="5" destOrd="0" presId="urn:microsoft.com/office/officeart/2008/layout/LinedList"/>
    <dgm:cxn modelId="{B461D974-28C5-42D4-B0D0-11D6D18BD25D}" type="presParOf" srcId="{61C9FDF3-8F70-42E6-8DB7-3467C810A33E}" destId="{648F087A-4E2D-4B55-9954-64B1F41A1F60}" srcOrd="0" destOrd="0" presId="urn:microsoft.com/office/officeart/2008/layout/LinedList"/>
    <dgm:cxn modelId="{86C9BAAC-34A3-45A7-9C3D-C8D249493160}" type="presParOf" srcId="{61C9FDF3-8F70-42E6-8DB7-3467C810A33E}" destId="{8ED8F9EB-A722-47F4-BE93-77EEEFCE20D4}" srcOrd="1" destOrd="0" presId="urn:microsoft.com/office/officeart/2008/layout/LinedList"/>
    <dgm:cxn modelId="{50FA997F-B7C0-4BFB-8571-62350AC27829}" type="presParOf" srcId="{D52D0E2B-DBB6-4F61-A85D-1B460132BE7B}" destId="{A615E89D-AAB4-403D-ACB7-F4CAAA6FB0C5}" srcOrd="6" destOrd="0" presId="urn:microsoft.com/office/officeart/2008/layout/LinedList"/>
    <dgm:cxn modelId="{B1035ACB-5763-4E1D-A2F9-5217C2755954}" type="presParOf" srcId="{D52D0E2B-DBB6-4F61-A85D-1B460132BE7B}" destId="{806609DD-24AB-4F0C-9CED-ABB335B905EA}" srcOrd="7" destOrd="0" presId="urn:microsoft.com/office/officeart/2008/layout/LinedList"/>
    <dgm:cxn modelId="{21E7E4DB-1BDE-4E2C-82AA-A4D150FD869C}" type="presParOf" srcId="{806609DD-24AB-4F0C-9CED-ABB335B905EA}" destId="{5B3FE0F5-3AAF-4D78-926E-82BC334AA8E0}" srcOrd="0" destOrd="0" presId="urn:microsoft.com/office/officeart/2008/layout/LinedList"/>
    <dgm:cxn modelId="{EA9BA68D-4EDD-4BF0-89B6-7E3BF076000F}" type="presParOf" srcId="{806609DD-24AB-4F0C-9CED-ABB335B905EA}" destId="{DB513CC6-A34E-4C67-AE25-4F5486E73E03}" srcOrd="1" destOrd="0" presId="urn:microsoft.com/office/officeart/2008/layout/LinedList"/>
    <dgm:cxn modelId="{D838E37C-C74D-4BF7-B0BF-08AA15D920C2}" type="presParOf" srcId="{D52D0E2B-DBB6-4F61-A85D-1B460132BE7B}" destId="{8E5A87C9-F53F-49BD-A20A-65CF47D0EBC8}" srcOrd="8" destOrd="0" presId="urn:microsoft.com/office/officeart/2008/layout/LinedList"/>
    <dgm:cxn modelId="{7DC1DB31-1A07-41EC-AFB1-4A30E13CABF2}" type="presParOf" srcId="{D52D0E2B-DBB6-4F61-A85D-1B460132BE7B}" destId="{1D641AD1-00E3-4089-81D5-FE6F1EBB3A13}" srcOrd="9" destOrd="0" presId="urn:microsoft.com/office/officeart/2008/layout/LinedList"/>
    <dgm:cxn modelId="{7CE72BD5-6BDE-4BFF-9EA9-D5516292C713}" type="presParOf" srcId="{1D641AD1-00E3-4089-81D5-FE6F1EBB3A13}" destId="{670F7E7C-C832-4668-A7AC-9BAB80B47C0F}" srcOrd="0" destOrd="0" presId="urn:microsoft.com/office/officeart/2008/layout/LinedList"/>
    <dgm:cxn modelId="{13C5D1BE-470F-4283-B301-D73D7B7E2F5D}" type="presParOf" srcId="{1D641AD1-00E3-4089-81D5-FE6F1EBB3A13}" destId="{4A876DFC-E407-4D95-9148-D474F876B6BA}" srcOrd="1" destOrd="0" presId="urn:microsoft.com/office/officeart/2008/layout/LinedList"/>
    <dgm:cxn modelId="{5AA7A0E3-D10B-4A9E-8E31-1D70F996162D}" type="presParOf" srcId="{D52D0E2B-DBB6-4F61-A85D-1B460132BE7B}" destId="{F71962C5-9B35-48D3-9127-5DEACD8E3421}" srcOrd="10" destOrd="0" presId="urn:microsoft.com/office/officeart/2008/layout/LinedList"/>
    <dgm:cxn modelId="{8F34C788-8CAA-457E-990E-9353FCDEC4B6}" type="presParOf" srcId="{D52D0E2B-DBB6-4F61-A85D-1B460132BE7B}" destId="{CBDF14D9-5795-4E36-8085-E0A399ABE954}" srcOrd="11" destOrd="0" presId="urn:microsoft.com/office/officeart/2008/layout/LinedList"/>
    <dgm:cxn modelId="{8ACEC4D9-8312-4BFB-B571-1A5147590635}" type="presParOf" srcId="{CBDF14D9-5795-4E36-8085-E0A399ABE954}" destId="{EED47646-FCD5-46A2-8428-5AF7DF05772D}" srcOrd="0" destOrd="0" presId="urn:microsoft.com/office/officeart/2008/layout/LinedList"/>
    <dgm:cxn modelId="{0AE24DF9-FFD1-4BC2-9D19-B6EC0299CEA3}" type="presParOf" srcId="{CBDF14D9-5795-4E36-8085-E0A399ABE954}" destId="{0AFA34FF-0259-457E-A43C-761BF40FC072}" srcOrd="1" destOrd="0" presId="urn:microsoft.com/office/officeart/2008/layout/LinedList"/>
    <dgm:cxn modelId="{2F45FAC5-2A8C-4F89-8B01-CF797EB6A5DE}" type="presParOf" srcId="{D52D0E2B-DBB6-4F61-A85D-1B460132BE7B}" destId="{E2A6DE91-D693-4C5D-A7FC-A8C7A2074385}" srcOrd="12" destOrd="0" presId="urn:microsoft.com/office/officeart/2008/layout/LinedList"/>
    <dgm:cxn modelId="{A5EB15B3-C201-4B13-A3B3-58CCA3DDA9F4}" type="presParOf" srcId="{D52D0E2B-DBB6-4F61-A85D-1B460132BE7B}" destId="{C0E7C138-CBE9-4365-93F4-457A97F652D9}" srcOrd="13" destOrd="0" presId="urn:microsoft.com/office/officeart/2008/layout/LinedList"/>
    <dgm:cxn modelId="{4DB1AA46-4E26-4EB5-A512-4F9BF018CBEB}" type="presParOf" srcId="{C0E7C138-CBE9-4365-93F4-457A97F652D9}" destId="{5C9B0900-46A4-4EFC-8492-F57C1AE9FDE6}" srcOrd="0" destOrd="0" presId="urn:microsoft.com/office/officeart/2008/layout/LinedList"/>
    <dgm:cxn modelId="{73D7F760-4D5D-49EE-89A3-74EAE8F633FE}" type="presParOf" srcId="{C0E7C138-CBE9-4365-93F4-457A97F652D9}" destId="{07EE3DAC-4CB4-4E34-B1FA-770E2DFA00F7}" srcOrd="1" destOrd="0" presId="urn:microsoft.com/office/officeart/2008/layout/LinedList"/>
    <dgm:cxn modelId="{4D4934E6-9B93-4B29-AA18-B2638F6FF0B5}" type="presParOf" srcId="{D52D0E2B-DBB6-4F61-A85D-1B460132BE7B}" destId="{455B1D1E-9C59-4A25-BF82-3BCCB91BC33A}" srcOrd="14" destOrd="0" presId="urn:microsoft.com/office/officeart/2008/layout/LinedList"/>
    <dgm:cxn modelId="{856284E2-9091-4B3F-AADD-DAFB18536200}" type="presParOf" srcId="{D52D0E2B-DBB6-4F61-A85D-1B460132BE7B}" destId="{ED93F54C-0561-47D1-8AE9-C25EE695A27C}" srcOrd="15" destOrd="0" presId="urn:microsoft.com/office/officeart/2008/layout/LinedList"/>
    <dgm:cxn modelId="{0C531D3E-A78D-4EBE-A068-5D843D1B78A6}" type="presParOf" srcId="{ED93F54C-0561-47D1-8AE9-C25EE695A27C}" destId="{D2B3EF1E-D510-428C-B9DC-ACBA77C5837D}" srcOrd="0" destOrd="0" presId="urn:microsoft.com/office/officeart/2008/layout/LinedList"/>
    <dgm:cxn modelId="{5C9EB077-27A5-4D2E-B76F-9D3A1B9DE875}" type="presParOf" srcId="{ED93F54C-0561-47D1-8AE9-C25EE695A27C}" destId="{D358F2AE-4F45-446C-8B4C-B81890B891C1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18B1B97-DE92-46F6-A1D9-833C9CC941E3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accent2_2" csCatId="accent2" phldr="1"/>
      <dgm:spPr/>
      <dgm:t>
        <a:bodyPr/>
        <a:lstStyle/>
        <a:p>
          <a:endParaRPr lang="en-US"/>
        </a:p>
      </dgm:t>
    </dgm:pt>
    <dgm:pt modelId="{94701FC6-2BF0-4EA7-875E-AFBB762C4A5C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b="1"/>
            <a:t>Artificial Intelligence (AI):</a:t>
          </a:r>
          <a:r>
            <a:rPr lang="en-GB"/>
            <a:t> Artificial intelligence is the simulation of human intelligence processes by machines, especially computer systems.</a:t>
          </a:r>
          <a:endParaRPr lang="en-US"/>
        </a:p>
      </dgm:t>
    </dgm:pt>
    <dgm:pt modelId="{4649BD98-49E8-45C7-B560-07778FF9B648}" type="parTrans" cxnId="{CDE22BF0-345C-4A11-8564-BFC4B75DAA1D}">
      <dgm:prSet/>
      <dgm:spPr/>
      <dgm:t>
        <a:bodyPr/>
        <a:lstStyle/>
        <a:p>
          <a:endParaRPr lang="en-US"/>
        </a:p>
      </dgm:t>
    </dgm:pt>
    <dgm:pt modelId="{FA995905-C2C1-4641-A10C-40164F2D65ED}" type="sibTrans" cxnId="{CDE22BF0-345C-4A11-8564-BFC4B75DAA1D}">
      <dgm:prSet/>
      <dgm:spPr/>
      <dgm:t>
        <a:bodyPr/>
        <a:lstStyle/>
        <a:p>
          <a:endParaRPr lang="en-US"/>
        </a:p>
      </dgm:t>
    </dgm:pt>
    <dgm:pt modelId="{A5C1DD14-47CF-407B-8A9B-05A6C1A34D36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b="1"/>
            <a:t>Machine Learning (ML): </a:t>
          </a:r>
          <a:r>
            <a:rPr lang="en-GB"/>
            <a:t>Machine learning is the study of computer algorithms that can improve automatically through experience and by the use of data. It is seen as a part of artificial intelligence.</a:t>
          </a:r>
          <a:endParaRPr lang="en-US"/>
        </a:p>
      </dgm:t>
    </dgm:pt>
    <dgm:pt modelId="{4A0872A3-ECD7-49DE-B024-FF1955490C58}" type="parTrans" cxnId="{B1985142-DE42-4201-AD19-750F4292293F}">
      <dgm:prSet/>
      <dgm:spPr/>
      <dgm:t>
        <a:bodyPr/>
        <a:lstStyle/>
        <a:p>
          <a:endParaRPr lang="en-US"/>
        </a:p>
      </dgm:t>
    </dgm:pt>
    <dgm:pt modelId="{8426432C-6874-4225-916D-E24ADFD1E0EC}" type="sibTrans" cxnId="{B1985142-DE42-4201-AD19-750F4292293F}">
      <dgm:prSet/>
      <dgm:spPr/>
      <dgm:t>
        <a:bodyPr/>
        <a:lstStyle/>
        <a:p>
          <a:endParaRPr lang="en-US"/>
        </a:p>
      </dgm:t>
    </dgm:pt>
    <dgm:pt modelId="{2DD7A6EF-90E5-4A2B-9026-8D8ED184F011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b="1"/>
            <a:t>Deep Learning (DL): </a:t>
          </a:r>
          <a:r>
            <a:rPr lang="en-GB"/>
            <a:t>Deep learning is a type of machine learning and artificial intelligence (AI) that imitates the way humans gain certain types of knowledge.</a:t>
          </a:r>
          <a:endParaRPr lang="en-US"/>
        </a:p>
      </dgm:t>
    </dgm:pt>
    <dgm:pt modelId="{E3573874-023B-4DF4-9997-0A3398C51DF4}" type="parTrans" cxnId="{793B6F8A-B73B-4920-94A8-C73F8FBCCAEE}">
      <dgm:prSet/>
      <dgm:spPr/>
      <dgm:t>
        <a:bodyPr/>
        <a:lstStyle/>
        <a:p>
          <a:endParaRPr lang="en-US"/>
        </a:p>
      </dgm:t>
    </dgm:pt>
    <dgm:pt modelId="{99E91BAD-664A-4357-885F-5DE1E2FCAF97}" type="sibTrans" cxnId="{793B6F8A-B73B-4920-94A8-C73F8FBCCAEE}">
      <dgm:prSet/>
      <dgm:spPr/>
      <dgm:t>
        <a:bodyPr/>
        <a:lstStyle/>
        <a:p>
          <a:endParaRPr lang="en-US"/>
        </a:p>
      </dgm:t>
    </dgm:pt>
    <dgm:pt modelId="{75D8614B-571B-4A68-A504-E9F2ABEE90AC}" type="pres">
      <dgm:prSet presAssocID="{918B1B97-DE92-46F6-A1D9-833C9CC941E3}" presName="root" presStyleCnt="0">
        <dgm:presLayoutVars>
          <dgm:dir/>
          <dgm:resizeHandles val="exact"/>
        </dgm:presLayoutVars>
      </dgm:prSet>
      <dgm:spPr/>
    </dgm:pt>
    <dgm:pt modelId="{51DEF08F-036A-4867-9564-CC0C14A0B5C1}" type="pres">
      <dgm:prSet presAssocID="{94701FC6-2BF0-4EA7-875E-AFBB762C4A5C}" presName="compNode" presStyleCnt="0"/>
      <dgm:spPr/>
    </dgm:pt>
    <dgm:pt modelId="{27FD155C-53EA-48A7-8037-B70C16A23A5A}" type="pres">
      <dgm:prSet presAssocID="{94701FC6-2BF0-4EA7-875E-AFBB762C4A5C}" presName="bgRect" presStyleLbl="bgShp" presStyleIdx="0" presStyleCnt="3"/>
      <dgm:spPr/>
    </dgm:pt>
    <dgm:pt modelId="{78E10B6A-C658-4705-B0BC-577953BE74F6}" type="pres">
      <dgm:prSet presAssocID="{94701FC6-2BF0-4EA7-875E-AFBB762C4A5C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obot"/>
        </a:ext>
      </dgm:extLst>
    </dgm:pt>
    <dgm:pt modelId="{AEBC673A-7018-4568-833C-E41AE8E28A79}" type="pres">
      <dgm:prSet presAssocID="{94701FC6-2BF0-4EA7-875E-AFBB762C4A5C}" presName="spaceRect" presStyleCnt="0"/>
      <dgm:spPr/>
    </dgm:pt>
    <dgm:pt modelId="{A471CFBF-398C-49A2-A2C9-DFB5E730FB63}" type="pres">
      <dgm:prSet presAssocID="{94701FC6-2BF0-4EA7-875E-AFBB762C4A5C}" presName="parTx" presStyleLbl="revTx" presStyleIdx="0" presStyleCnt="3">
        <dgm:presLayoutVars>
          <dgm:chMax val="0"/>
          <dgm:chPref val="0"/>
        </dgm:presLayoutVars>
      </dgm:prSet>
      <dgm:spPr/>
    </dgm:pt>
    <dgm:pt modelId="{C7665C6E-C4AE-4216-91BC-49318B17CB77}" type="pres">
      <dgm:prSet presAssocID="{FA995905-C2C1-4641-A10C-40164F2D65ED}" presName="sibTrans" presStyleCnt="0"/>
      <dgm:spPr/>
    </dgm:pt>
    <dgm:pt modelId="{0FF7FD3A-CA55-4334-B3CF-0E9D5E1691D9}" type="pres">
      <dgm:prSet presAssocID="{A5C1DD14-47CF-407B-8A9B-05A6C1A34D36}" presName="compNode" presStyleCnt="0"/>
      <dgm:spPr/>
    </dgm:pt>
    <dgm:pt modelId="{90629327-D346-484B-BE52-17E295FDE627}" type="pres">
      <dgm:prSet presAssocID="{A5C1DD14-47CF-407B-8A9B-05A6C1A34D36}" presName="bgRect" presStyleLbl="bgShp" presStyleIdx="1" presStyleCnt="3"/>
      <dgm:spPr/>
    </dgm:pt>
    <dgm:pt modelId="{CA7D9CC4-5CE1-4B92-AF42-E86E2FA1DAD3}" type="pres">
      <dgm:prSet presAssocID="{A5C1DD14-47CF-407B-8A9B-05A6C1A34D36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grammer"/>
        </a:ext>
      </dgm:extLst>
    </dgm:pt>
    <dgm:pt modelId="{20FF9786-7DE0-492F-A63A-B652F354A7CB}" type="pres">
      <dgm:prSet presAssocID="{A5C1DD14-47CF-407B-8A9B-05A6C1A34D36}" presName="spaceRect" presStyleCnt="0"/>
      <dgm:spPr/>
    </dgm:pt>
    <dgm:pt modelId="{12BBAD6E-0B3A-49C6-8C1F-7A1AC4AA140F}" type="pres">
      <dgm:prSet presAssocID="{A5C1DD14-47CF-407B-8A9B-05A6C1A34D36}" presName="parTx" presStyleLbl="revTx" presStyleIdx="1" presStyleCnt="3">
        <dgm:presLayoutVars>
          <dgm:chMax val="0"/>
          <dgm:chPref val="0"/>
        </dgm:presLayoutVars>
      </dgm:prSet>
      <dgm:spPr/>
    </dgm:pt>
    <dgm:pt modelId="{534EE68E-4914-497D-823C-253999A8F8EF}" type="pres">
      <dgm:prSet presAssocID="{8426432C-6874-4225-916D-E24ADFD1E0EC}" presName="sibTrans" presStyleCnt="0"/>
      <dgm:spPr/>
    </dgm:pt>
    <dgm:pt modelId="{31D0551C-8DB5-4BE5-B512-0C6E789D1EAA}" type="pres">
      <dgm:prSet presAssocID="{2DD7A6EF-90E5-4A2B-9026-8D8ED184F011}" presName="compNode" presStyleCnt="0"/>
      <dgm:spPr/>
    </dgm:pt>
    <dgm:pt modelId="{8F004B69-A061-40E5-A47C-5589527C0957}" type="pres">
      <dgm:prSet presAssocID="{2DD7A6EF-90E5-4A2B-9026-8D8ED184F011}" presName="bgRect" presStyleLbl="bgShp" presStyleIdx="2" presStyleCnt="3"/>
      <dgm:spPr/>
    </dgm:pt>
    <dgm:pt modelId="{8BAFDE69-9514-4694-8748-E47B85A4E529}" type="pres">
      <dgm:prSet presAssocID="{2DD7A6EF-90E5-4A2B-9026-8D8ED184F011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24D3683E-8AC1-402F-B37C-BC9BF9FBE3F0}" type="pres">
      <dgm:prSet presAssocID="{2DD7A6EF-90E5-4A2B-9026-8D8ED184F011}" presName="spaceRect" presStyleCnt="0"/>
      <dgm:spPr/>
    </dgm:pt>
    <dgm:pt modelId="{2A79B3B9-6121-4A99-B26F-24E16EC1D1F8}" type="pres">
      <dgm:prSet presAssocID="{2DD7A6EF-90E5-4A2B-9026-8D8ED184F011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B1985142-DE42-4201-AD19-750F4292293F}" srcId="{918B1B97-DE92-46F6-A1D9-833C9CC941E3}" destId="{A5C1DD14-47CF-407B-8A9B-05A6C1A34D36}" srcOrd="1" destOrd="0" parTransId="{4A0872A3-ECD7-49DE-B024-FF1955490C58}" sibTransId="{8426432C-6874-4225-916D-E24ADFD1E0EC}"/>
    <dgm:cxn modelId="{5BA45B87-B554-47B2-AA3B-77ACF6B7683F}" type="presOf" srcId="{94701FC6-2BF0-4EA7-875E-AFBB762C4A5C}" destId="{A471CFBF-398C-49A2-A2C9-DFB5E730FB63}" srcOrd="0" destOrd="0" presId="urn:microsoft.com/office/officeart/2018/2/layout/IconVerticalSolidList"/>
    <dgm:cxn modelId="{793B6F8A-B73B-4920-94A8-C73F8FBCCAEE}" srcId="{918B1B97-DE92-46F6-A1D9-833C9CC941E3}" destId="{2DD7A6EF-90E5-4A2B-9026-8D8ED184F011}" srcOrd="2" destOrd="0" parTransId="{E3573874-023B-4DF4-9997-0A3398C51DF4}" sibTransId="{99E91BAD-664A-4357-885F-5DE1E2FCAF97}"/>
    <dgm:cxn modelId="{E67F81B9-07AD-400B-BF3F-31A0DF84467D}" type="presOf" srcId="{918B1B97-DE92-46F6-A1D9-833C9CC941E3}" destId="{75D8614B-571B-4A68-A504-E9F2ABEE90AC}" srcOrd="0" destOrd="0" presId="urn:microsoft.com/office/officeart/2018/2/layout/IconVerticalSolidList"/>
    <dgm:cxn modelId="{CA631EEA-0D17-4AB3-8CC5-26871C65B1A5}" type="presOf" srcId="{A5C1DD14-47CF-407B-8A9B-05A6C1A34D36}" destId="{12BBAD6E-0B3A-49C6-8C1F-7A1AC4AA140F}" srcOrd="0" destOrd="0" presId="urn:microsoft.com/office/officeart/2018/2/layout/IconVerticalSolidList"/>
    <dgm:cxn modelId="{CDE22BF0-345C-4A11-8564-BFC4B75DAA1D}" srcId="{918B1B97-DE92-46F6-A1D9-833C9CC941E3}" destId="{94701FC6-2BF0-4EA7-875E-AFBB762C4A5C}" srcOrd="0" destOrd="0" parTransId="{4649BD98-49E8-45C7-B560-07778FF9B648}" sibTransId="{FA995905-C2C1-4641-A10C-40164F2D65ED}"/>
    <dgm:cxn modelId="{F1D384F3-5EE8-4742-901A-8B7329211D42}" type="presOf" srcId="{2DD7A6EF-90E5-4A2B-9026-8D8ED184F011}" destId="{2A79B3B9-6121-4A99-B26F-24E16EC1D1F8}" srcOrd="0" destOrd="0" presId="urn:microsoft.com/office/officeart/2018/2/layout/IconVerticalSolidList"/>
    <dgm:cxn modelId="{518F2188-00A1-4D39-8AFA-35EDCF254300}" type="presParOf" srcId="{75D8614B-571B-4A68-A504-E9F2ABEE90AC}" destId="{51DEF08F-036A-4867-9564-CC0C14A0B5C1}" srcOrd="0" destOrd="0" presId="urn:microsoft.com/office/officeart/2018/2/layout/IconVerticalSolidList"/>
    <dgm:cxn modelId="{C61253E1-3207-4D9C-8E4A-96B4AC190678}" type="presParOf" srcId="{51DEF08F-036A-4867-9564-CC0C14A0B5C1}" destId="{27FD155C-53EA-48A7-8037-B70C16A23A5A}" srcOrd="0" destOrd="0" presId="urn:microsoft.com/office/officeart/2018/2/layout/IconVerticalSolidList"/>
    <dgm:cxn modelId="{5427C8C0-8CD8-4CB3-BB7C-76FF22633583}" type="presParOf" srcId="{51DEF08F-036A-4867-9564-CC0C14A0B5C1}" destId="{78E10B6A-C658-4705-B0BC-577953BE74F6}" srcOrd="1" destOrd="0" presId="urn:microsoft.com/office/officeart/2018/2/layout/IconVerticalSolidList"/>
    <dgm:cxn modelId="{C087766C-637B-40BB-8667-43F745B0FDB1}" type="presParOf" srcId="{51DEF08F-036A-4867-9564-CC0C14A0B5C1}" destId="{AEBC673A-7018-4568-833C-E41AE8E28A79}" srcOrd="2" destOrd="0" presId="urn:microsoft.com/office/officeart/2018/2/layout/IconVerticalSolidList"/>
    <dgm:cxn modelId="{1F7F28D9-BE54-4A04-9DCA-0CCA5364415F}" type="presParOf" srcId="{51DEF08F-036A-4867-9564-CC0C14A0B5C1}" destId="{A471CFBF-398C-49A2-A2C9-DFB5E730FB63}" srcOrd="3" destOrd="0" presId="urn:microsoft.com/office/officeart/2018/2/layout/IconVerticalSolidList"/>
    <dgm:cxn modelId="{9BA3829B-6245-4255-A845-DA883C80D3D8}" type="presParOf" srcId="{75D8614B-571B-4A68-A504-E9F2ABEE90AC}" destId="{C7665C6E-C4AE-4216-91BC-49318B17CB77}" srcOrd="1" destOrd="0" presId="urn:microsoft.com/office/officeart/2018/2/layout/IconVerticalSolidList"/>
    <dgm:cxn modelId="{06F7E729-35F3-4BCD-B5DD-3526209C1529}" type="presParOf" srcId="{75D8614B-571B-4A68-A504-E9F2ABEE90AC}" destId="{0FF7FD3A-CA55-4334-B3CF-0E9D5E1691D9}" srcOrd="2" destOrd="0" presId="urn:microsoft.com/office/officeart/2018/2/layout/IconVerticalSolidList"/>
    <dgm:cxn modelId="{DF72B4E7-BBF3-468C-B578-2F6479D9EBFB}" type="presParOf" srcId="{0FF7FD3A-CA55-4334-B3CF-0E9D5E1691D9}" destId="{90629327-D346-484B-BE52-17E295FDE627}" srcOrd="0" destOrd="0" presId="urn:microsoft.com/office/officeart/2018/2/layout/IconVerticalSolidList"/>
    <dgm:cxn modelId="{80D3A8F9-44BE-4C42-9056-C7A7D7914357}" type="presParOf" srcId="{0FF7FD3A-CA55-4334-B3CF-0E9D5E1691D9}" destId="{CA7D9CC4-5CE1-4B92-AF42-E86E2FA1DAD3}" srcOrd="1" destOrd="0" presId="urn:microsoft.com/office/officeart/2018/2/layout/IconVerticalSolidList"/>
    <dgm:cxn modelId="{04C43EC1-6AD9-4E2E-AB59-C0242614BEC2}" type="presParOf" srcId="{0FF7FD3A-CA55-4334-B3CF-0E9D5E1691D9}" destId="{20FF9786-7DE0-492F-A63A-B652F354A7CB}" srcOrd="2" destOrd="0" presId="urn:microsoft.com/office/officeart/2018/2/layout/IconVerticalSolidList"/>
    <dgm:cxn modelId="{7CB2E6C2-4DD5-49D0-A35C-C7A8BB4DB115}" type="presParOf" srcId="{0FF7FD3A-CA55-4334-B3CF-0E9D5E1691D9}" destId="{12BBAD6E-0B3A-49C6-8C1F-7A1AC4AA140F}" srcOrd="3" destOrd="0" presId="urn:microsoft.com/office/officeart/2018/2/layout/IconVerticalSolidList"/>
    <dgm:cxn modelId="{DD0795F0-DFB3-44F4-AED2-14A1C71D2523}" type="presParOf" srcId="{75D8614B-571B-4A68-A504-E9F2ABEE90AC}" destId="{534EE68E-4914-497D-823C-253999A8F8EF}" srcOrd="3" destOrd="0" presId="urn:microsoft.com/office/officeart/2018/2/layout/IconVerticalSolidList"/>
    <dgm:cxn modelId="{7A73BD2E-BB1E-47FE-83E3-B0333291E69A}" type="presParOf" srcId="{75D8614B-571B-4A68-A504-E9F2ABEE90AC}" destId="{31D0551C-8DB5-4BE5-B512-0C6E789D1EAA}" srcOrd="4" destOrd="0" presId="urn:microsoft.com/office/officeart/2018/2/layout/IconVerticalSolidList"/>
    <dgm:cxn modelId="{D410814E-4AF8-4218-986F-2EA681928EAB}" type="presParOf" srcId="{31D0551C-8DB5-4BE5-B512-0C6E789D1EAA}" destId="{8F004B69-A061-40E5-A47C-5589527C0957}" srcOrd="0" destOrd="0" presId="urn:microsoft.com/office/officeart/2018/2/layout/IconVerticalSolidList"/>
    <dgm:cxn modelId="{96D6E08C-A97F-47B5-9379-EEE4536E99E5}" type="presParOf" srcId="{31D0551C-8DB5-4BE5-B512-0C6E789D1EAA}" destId="{8BAFDE69-9514-4694-8748-E47B85A4E529}" srcOrd="1" destOrd="0" presId="urn:microsoft.com/office/officeart/2018/2/layout/IconVerticalSolidList"/>
    <dgm:cxn modelId="{FC163212-D011-49A1-86A8-870DAA013AC1}" type="presParOf" srcId="{31D0551C-8DB5-4BE5-B512-0C6E789D1EAA}" destId="{24D3683E-8AC1-402F-B37C-BC9BF9FBE3F0}" srcOrd="2" destOrd="0" presId="urn:microsoft.com/office/officeart/2018/2/layout/IconVerticalSolidList"/>
    <dgm:cxn modelId="{CF6A771E-5334-4166-A0BC-0737DBED46E9}" type="presParOf" srcId="{31D0551C-8DB5-4BE5-B512-0C6E789D1EAA}" destId="{2A79B3B9-6121-4A99-B26F-24E16EC1D1F8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C57B43-34F2-43C1-BE61-18B0A29AC36E}">
      <dsp:nvSpPr>
        <dsp:cNvPr id="0" name=""/>
        <dsp:cNvSpPr/>
      </dsp:nvSpPr>
      <dsp:spPr>
        <a:xfrm>
          <a:off x="0" y="0"/>
          <a:ext cx="424358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32B32C-EA2E-43E5-A780-59F8DC5B50D2}">
      <dsp:nvSpPr>
        <dsp:cNvPr id="0" name=""/>
        <dsp:cNvSpPr/>
      </dsp:nvSpPr>
      <dsp:spPr>
        <a:xfrm>
          <a:off x="0" y="0"/>
          <a:ext cx="4243589" cy="5038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b="1" kern="1200"/>
            <a:t>Prerequisites for this Workshop</a:t>
          </a:r>
          <a:endParaRPr lang="en-US" sz="2300" kern="1200"/>
        </a:p>
      </dsp:txBody>
      <dsp:txXfrm>
        <a:off x="0" y="0"/>
        <a:ext cx="4243589" cy="503809"/>
      </dsp:txXfrm>
    </dsp:sp>
    <dsp:sp modelId="{02697584-40A9-48DA-8A47-5F2EB5550958}">
      <dsp:nvSpPr>
        <dsp:cNvPr id="0" name=""/>
        <dsp:cNvSpPr/>
      </dsp:nvSpPr>
      <dsp:spPr>
        <a:xfrm>
          <a:off x="0" y="503809"/>
          <a:ext cx="424358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49483BA-745B-4FD6-8207-200F993F9B1B}">
      <dsp:nvSpPr>
        <dsp:cNvPr id="0" name=""/>
        <dsp:cNvSpPr/>
      </dsp:nvSpPr>
      <dsp:spPr>
        <a:xfrm>
          <a:off x="0" y="503809"/>
          <a:ext cx="4243589" cy="5038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b="1" kern="1200"/>
            <a:t>What is AI, ML and DL?</a:t>
          </a:r>
          <a:endParaRPr lang="en-US" sz="2300" kern="1200"/>
        </a:p>
      </dsp:txBody>
      <dsp:txXfrm>
        <a:off x="0" y="503809"/>
        <a:ext cx="4243589" cy="503809"/>
      </dsp:txXfrm>
    </dsp:sp>
    <dsp:sp modelId="{59E1049A-63C8-4E32-8CC2-32A001458664}">
      <dsp:nvSpPr>
        <dsp:cNvPr id="0" name=""/>
        <dsp:cNvSpPr/>
      </dsp:nvSpPr>
      <dsp:spPr>
        <a:xfrm>
          <a:off x="0" y="1007618"/>
          <a:ext cx="424358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8F087A-4E2D-4B55-9954-64B1F41A1F60}">
      <dsp:nvSpPr>
        <dsp:cNvPr id="0" name=""/>
        <dsp:cNvSpPr/>
      </dsp:nvSpPr>
      <dsp:spPr>
        <a:xfrm>
          <a:off x="0" y="1007618"/>
          <a:ext cx="4243589" cy="5038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b="1" kern="1200"/>
            <a:t>Types Of Machine Learning</a:t>
          </a:r>
          <a:endParaRPr lang="en-US" sz="2300" kern="1200"/>
        </a:p>
      </dsp:txBody>
      <dsp:txXfrm>
        <a:off x="0" y="1007618"/>
        <a:ext cx="4243589" cy="503809"/>
      </dsp:txXfrm>
    </dsp:sp>
    <dsp:sp modelId="{A615E89D-AAB4-403D-ACB7-F4CAAA6FB0C5}">
      <dsp:nvSpPr>
        <dsp:cNvPr id="0" name=""/>
        <dsp:cNvSpPr/>
      </dsp:nvSpPr>
      <dsp:spPr>
        <a:xfrm>
          <a:off x="0" y="1511428"/>
          <a:ext cx="424358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3FE0F5-3AAF-4D78-926E-82BC334AA8E0}">
      <dsp:nvSpPr>
        <dsp:cNvPr id="0" name=""/>
        <dsp:cNvSpPr/>
      </dsp:nvSpPr>
      <dsp:spPr>
        <a:xfrm>
          <a:off x="0" y="1511428"/>
          <a:ext cx="4243589" cy="5038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b="1" kern="1200"/>
            <a:t>Machine Learning Pipeline</a:t>
          </a:r>
          <a:endParaRPr lang="en-US" sz="2300" kern="1200"/>
        </a:p>
      </dsp:txBody>
      <dsp:txXfrm>
        <a:off x="0" y="1511428"/>
        <a:ext cx="4243589" cy="503809"/>
      </dsp:txXfrm>
    </dsp:sp>
    <dsp:sp modelId="{8E5A87C9-F53F-49BD-A20A-65CF47D0EBC8}">
      <dsp:nvSpPr>
        <dsp:cNvPr id="0" name=""/>
        <dsp:cNvSpPr/>
      </dsp:nvSpPr>
      <dsp:spPr>
        <a:xfrm>
          <a:off x="0" y="2015237"/>
          <a:ext cx="424358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0F7E7C-C832-4668-A7AC-9BAB80B47C0F}">
      <dsp:nvSpPr>
        <dsp:cNvPr id="0" name=""/>
        <dsp:cNvSpPr/>
      </dsp:nvSpPr>
      <dsp:spPr>
        <a:xfrm>
          <a:off x="0" y="2015237"/>
          <a:ext cx="4243589" cy="5038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b="1" kern="1200"/>
            <a:t>Linear Regression</a:t>
          </a:r>
          <a:endParaRPr lang="en-US" sz="2300" kern="1200"/>
        </a:p>
      </dsp:txBody>
      <dsp:txXfrm>
        <a:off x="0" y="2015237"/>
        <a:ext cx="4243589" cy="503809"/>
      </dsp:txXfrm>
    </dsp:sp>
    <dsp:sp modelId="{F71962C5-9B35-48D3-9127-5DEACD8E3421}">
      <dsp:nvSpPr>
        <dsp:cNvPr id="0" name=""/>
        <dsp:cNvSpPr/>
      </dsp:nvSpPr>
      <dsp:spPr>
        <a:xfrm>
          <a:off x="0" y="2519046"/>
          <a:ext cx="424358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ED47646-FCD5-46A2-8428-5AF7DF05772D}">
      <dsp:nvSpPr>
        <dsp:cNvPr id="0" name=""/>
        <dsp:cNvSpPr/>
      </dsp:nvSpPr>
      <dsp:spPr>
        <a:xfrm>
          <a:off x="0" y="2519046"/>
          <a:ext cx="4243589" cy="5038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b="1" kern="1200"/>
            <a:t>Regression Metrics</a:t>
          </a:r>
          <a:endParaRPr lang="en-US" sz="2300" kern="1200"/>
        </a:p>
      </dsp:txBody>
      <dsp:txXfrm>
        <a:off x="0" y="2519046"/>
        <a:ext cx="4243589" cy="503809"/>
      </dsp:txXfrm>
    </dsp:sp>
    <dsp:sp modelId="{E2A6DE91-D693-4C5D-A7FC-A8C7A2074385}">
      <dsp:nvSpPr>
        <dsp:cNvPr id="0" name=""/>
        <dsp:cNvSpPr/>
      </dsp:nvSpPr>
      <dsp:spPr>
        <a:xfrm>
          <a:off x="0" y="3022856"/>
          <a:ext cx="424358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C9B0900-46A4-4EFC-8492-F57C1AE9FDE6}">
      <dsp:nvSpPr>
        <dsp:cNvPr id="0" name=""/>
        <dsp:cNvSpPr/>
      </dsp:nvSpPr>
      <dsp:spPr>
        <a:xfrm>
          <a:off x="0" y="3022856"/>
          <a:ext cx="4243589" cy="5038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b="1" kern="1200"/>
            <a:t>Logistic Regression</a:t>
          </a:r>
          <a:endParaRPr lang="en-US" sz="2300" kern="1200"/>
        </a:p>
      </dsp:txBody>
      <dsp:txXfrm>
        <a:off x="0" y="3022856"/>
        <a:ext cx="4243589" cy="503809"/>
      </dsp:txXfrm>
    </dsp:sp>
    <dsp:sp modelId="{455B1D1E-9C59-4A25-BF82-3BCCB91BC33A}">
      <dsp:nvSpPr>
        <dsp:cNvPr id="0" name=""/>
        <dsp:cNvSpPr/>
      </dsp:nvSpPr>
      <dsp:spPr>
        <a:xfrm>
          <a:off x="0" y="3526665"/>
          <a:ext cx="424358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B3EF1E-D510-428C-B9DC-ACBA77C5837D}">
      <dsp:nvSpPr>
        <dsp:cNvPr id="0" name=""/>
        <dsp:cNvSpPr/>
      </dsp:nvSpPr>
      <dsp:spPr>
        <a:xfrm>
          <a:off x="0" y="3526665"/>
          <a:ext cx="4243589" cy="5038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b="1" kern="1200"/>
            <a:t>Classification Metrics</a:t>
          </a:r>
          <a:endParaRPr lang="en-US" sz="2300" kern="1200"/>
        </a:p>
      </dsp:txBody>
      <dsp:txXfrm>
        <a:off x="0" y="3526665"/>
        <a:ext cx="4243589" cy="50380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7FD155C-53EA-48A7-8037-B70C16A23A5A}">
      <dsp:nvSpPr>
        <dsp:cNvPr id="0" name=""/>
        <dsp:cNvSpPr/>
      </dsp:nvSpPr>
      <dsp:spPr>
        <a:xfrm>
          <a:off x="0" y="502"/>
          <a:ext cx="6713552" cy="1176618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8E10B6A-C658-4705-B0BC-577953BE74F6}">
      <dsp:nvSpPr>
        <dsp:cNvPr id="0" name=""/>
        <dsp:cNvSpPr/>
      </dsp:nvSpPr>
      <dsp:spPr>
        <a:xfrm>
          <a:off x="355927" y="265242"/>
          <a:ext cx="647140" cy="64714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71CFBF-398C-49A2-A2C9-DFB5E730FB63}">
      <dsp:nvSpPr>
        <dsp:cNvPr id="0" name=""/>
        <dsp:cNvSpPr/>
      </dsp:nvSpPr>
      <dsp:spPr>
        <a:xfrm>
          <a:off x="1358994" y="502"/>
          <a:ext cx="5354557" cy="1176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526" tIns="124526" rIns="124526" bIns="124526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b="1" kern="1200"/>
            <a:t>Artificial Intelligence (AI):</a:t>
          </a:r>
          <a:r>
            <a:rPr lang="en-GB" sz="2000" kern="1200"/>
            <a:t> Artificial intelligence is the simulation of human intelligence processes by machines, especially computer systems.</a:t>
          </a:r>
          <a:endParaRPr lang="en-US" sz="2000" kern="1200"/>
        </a:p>
      </dsp:txBody>
      <dsp:txXfrm>
        <a:off x="1358994" y="502"/>
        <a:ext cx="5354557" cy="1176618"/>
      </dsp:txXfrm>
    </dsp:sp>
    <dsp:sp modelId="{90629327-D346-484B-BE52-17E295FDE627}">
      <dsp:nvSpPr>
        <dsp:cNvPr id="0" name=""/>
        <dsp:cNvSpPr/>
      </dsp:nvSpPr>
      <dsp:spPr>
        <a:xfrm>
          <a:off x="0" y="1471276"/>
          <a:ext cx="6713552" cy="1176618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7D9CC4-5CE1-4B92-AF42-E86E2FA1DAD3}">
      <dsp:nvSpPr>
        <dsp:cNvPr id="0" name=""/>
        <dsp:cNvSpPr/>
      </dsp:nvSpPr>
      <dsp:spPr>
        <a:xfrm>
          <a:off x="355927" y="1736015"/>
          <a:ext cx="647140" cy="64714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BBAD6E-0B3A-49C6-8C1F-7A1AC4AA140F}">
      <dsp:nvSpPr>
        <dsp:cNvPr id="0" name=""/>
        <dsp:cNvSpPr/>
      </dsp:nvSpPr>
      <dsp:spPr>
        <a:xfrm>
          <a:off x="1358994" y="1471276"/>
          <a:ext cx="5354557" cy="1176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526" tIns="124526" rIns="124526" bIns="124526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b="1" kern="1200"/>
            <a:t>Machine Learning (ML): </a:t>
          </a:r>
          <a:r>
            <a:rPr lang="en-GB" sz="2000" kern="1200"/>
            <a:t>Machine learning is the study of computer algorithms that can improve automatically through experience and by the use of data. It is seen as a part of artificial intelligence.</a:t>
          </a:r>
          <a:endParaRPr lang="en-US" sz="2000" kern="1200"/>
        </a:p>
      </dsp:txBody>
      <dsp:txXfrm>
        <a:off x="1358994" y="1471276"/>
        <a:ext cx="5354557" cy="1176618"/>
      </dsp:txXfrm>
    </dsp:sp>
    <dsp:sp modelId="{8F004B69-A061-40E5-A47C-5589527C0957}">
      <dsp:nvSpPr>
        <dsp:cNvPr id="0" name=""/>
        <dsp:cNvSpPr/>
      </dsp:nvSpPr>
      <dsp:spPr>
        <a:xfrm>
          <a:off x="0" y="2942050"/>
          <a:ext cx="6713552" cy="1176618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BAFDE69-9514-4694-8748-E47B85A4E529}">
      <dsp:nvSpPr>
        <dsp:cNvPr id="0" name=""/>
        <dsp:cNvSpPr/>
      </dsp:nvSpPr>
      <dsp:spPr>
        <a:xfrm>
          <a:off x="355927" y="3206789"/>
          <a:ext cx="647140" cy="64714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79B3B9-6121-4A99-B26F-24E16EC1D1F8}">
      <dsp:nvSpPr>
        <dsp:cNvPr id="0" name=""/>
        <dsp:cNvSpPr/>
      </dsp:nvSpPr>
      <dsp:spPr>
        <a:xfrm>
          <a:off x="1358994" y="2942050"/>
          <a:ext cx="5354557" cy="1176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526" tIns="124526" rIns="124526" bIns="124526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b="1" kern="1200"/>
            <a:t>Deep Learning (DL): </a:t>
          </a:r>
          <a:r>
            <a:rPr lang="en-GB" sz="2000" kern="1200"/>
            <a:t>Deep learning is a type of machine learning and artificial intelligence (AI) that imitates the way humans gain certain types of knowledge.</a:t>
          </a:r>
          <a:endParaRPr lang="en-US" sz="2000" kern="1200"/>
        </a:p>
      </dsp:txBody>
      <dsp:txXfrm>
        <a:off x="1358994" y="2942050"/>
        <a:ext cx="5354557" cy="117661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DA381740-063A-41A4-836D-85D14980EEF0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EF9DF8-704A-44AE-8850-307DDACC93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Autofit/>
          </a:bodyPr>
          <a:lstStyle>
            <a:lvl1pPr algn="l">
              <a:defRPr sz="9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C72E09-06F3-48B9-9B95-DE15EC9801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1CD474-E5E1-4D01-97F6-0C9FC0933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10/28/2021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36BBC7-EB9B-4B36-88E9-DBF65D270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8786C7-DD8D-492F-9A9A-A7B3EBE27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71649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7CF8D-FF51-4FD8-B968-A2C850734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61A953-02EA-491B-A215-AF8420D74D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084D1E-BC98-44E4-8D2C-89CCDC293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10/28/2021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019EB-9C2B-4833-B72A-147694159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F6E764-5688-45F5-94ED-A7357D2F5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7281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0E3CB6-3025-40BF-A04B-A7B0CB4C01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DD5CB3-8B24-48C7-89D3-8DCAD36A45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0BC931-E2BF-4C1D-91AA-89F82F826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10/28/2021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48A135-AEE9-4483-957E-3D143318D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8DEFD4-A052-46B3-B2AE-F3091D8A2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4674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9219E-EE74-4093-94D6-F663E059C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61642-BFBA-48AE-A29C-C2AA7386A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10/28/2021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2029B-6646-4DBF-A302-76A513FC6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6D4DFD-766F-4E45-A00C-2B5E8CE9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 descr="Tag=AccentColor&#10;Flavor=Light&#10;Target=FillAndLine">
            <a:extLst>
              <a:ext uri="{FF2B5EF4-FFF2-40B4-BE49-F238E27FC236}">
                <a16:creationId xmlns:a16="http://schemas.microsoft.com/office/drawing/2014/main" id="{EBDD1931-9E86-4402-9A68-33A2D9EFB198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78097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218C0-6540-400C-BB51-353D5FD5C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rmAutofit/>
          </a:bodyPr>
          <a:lstStyle>
            <a:lvl1pPr>
              <a:defRPr sz="8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81CD69-43B3-4FF7-AA41-30C36C957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F300D-5CBE-47E9-A193-E23C8314D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10/28/2021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E7DF3F-C51A-4DB1-9FCE-E3E0D8E92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269CF4-FAAB-44EF-A2A5-8352B4AA3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417A8947-4521-4FE1-8E44-27363435CE1B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25726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DE264-531D-49C1-A8AF-2B4C1D218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B9A1B8-2F1B-46AA-858A-CFFF5AF7CE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29384"/>
            <a:ext cx="5181600" cy="4251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6B9631-18C0-43BD-8AF3-9137D6D4C2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29384"/>
            <a:ext cx="5181600" cy="4251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032FCA-14C6-4497-9C27-3F5806244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10/28/2021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1E5057-693B-4E10-958E-0ABE79FEC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0CECB1-0A35-4C10-9D3D-FE4404283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descr="Tag=AccentColor&#10;Flavor=Light&#10;Target=FillAndLine">
            <a:extLst>
              <a:ext uri="{FF2B5EF4-FFF2-40B4-BE49-F238E27FC236}">
                <a16:creationId xmlns:a16="http://schemas.microsoft.com/office/drawing/2014/main" id="{2FAAC677-2D37-4F63-9C4B-711A2988EE0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69670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AE282-8875-4F49-AB21-E1C2BCAEA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712EA2-EF8C-4F18-BECF-AD121F7281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38528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7B59D4-E93F-40C1-A1A2-F1867830C6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926080"/>
            <a:ext cx="5157787" cy="32644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810616-1C77-42AE-8449-D0B64E2B84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38528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74E172-AFE8-48E4-BBB0-CA6D4EC112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926080"/>
            <a:ext cx="5183188" cy="32644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9407CC-270D-4C98-B95C-7AE67D2E1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10/28/2021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4070D5-9B7B-47FC-9F75-F6AD96074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8EAC17-33BE-4265-8C06-644C2D34F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 descr="Tag=AccentColor&#10;Flavor=Light&#10;Target=FillAndLine">
            <a:extLst>
              <a:ext uri="{FF2B5EF4-FFF2-40B4-BE49-F238E27FC236}">
                <a16:creationId xmlns:a16="http://schemas.microsoft.com/office/drawing/2014/main" id="{F634C457-AEBF-47D7-9200-BAD05D138B1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1652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E9AC0-40CD-4451-BF00-5E2FC7B74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3704" y="1728216"/>
            <a:ext cx="7781544" cy="3392424"/>
          </a:xfrm>
        </p:spPr>
        <p:txBody>
          <a:bodyPr>
            <a:normAutofit/>
          </a:bodyPr>
          <a:lstStyle>
            <a:lvl1pPr algn="ctr">
              <a:defRPr sz="7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FD9A32-9C83-452B-BC69-CC6E95D3C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10/28/2021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87B83E-E23E-42DE-876D-F55908A97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1C03A8-D428-4010-B413-13B1E9922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 6" descr="Tag=AccentColor&#10;Flavor=Light&#10;Target=FillAndLine">
            <a:extLst>
              <a:ext uri="{FF2B5EF4-FFF2-40B4-BE49-F238E27FC236}">
                <a16:creationId xmlns:a16="http://schemas.microsoft.com/office/drawing/2014/main" id="{17F03060-85EC-4182-8C18-C6EE0D373E4B}"/>
              </a:ext>
            </a:extLst>
          </p:cNvPr>
          <p:cNvSpPr/>
          <p:nvPr/>
        </p:nvSpPr>
        <p:spPr>
          <a:xfrm>
            <a:off x="3974206" y="5126892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65569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2816A0-77C4-4A3F-87BD-A7321E3C8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10/28/2021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FC3464-F026-4C77-9441-55ECA5054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7D9257-BADE-4D0B-AF0B-D09FE95FA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4823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1C48E-F751-45A2-9010-208B81EDB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501F6-8430-4758-8636-74D68E990E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3520" y="548640"/>
            <a:ext cx="6053328" cy="5431536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79DC39-A29C-494C-98B6-999746C5F3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2237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84C988-A6DB-469A-B8AA-31866F36E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10/28/2021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BC39C3-81EB-4828-9AD3-2F1FAC521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59376C-9810-49A5-BC9A-4E6A0217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B9F96F3A-E64D-4401-B02C-BCD5CAA97CFF}"/>
              </a:ext>
            </a:extLst>
          </p:cNvPr>
          <p:cNvSpPr/>
          <p:nvPr/>
        </p:nvSpPr>
        <p:spPr>
          <a:xfrm rot="5400000">
            <a:off x="2797492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0170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37704-80BD-41B0-8395-41618EC3A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1920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DA4032-EC66-4974-BD30-898B60E4B5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03520" y="548640"/>
            <a:ext cx="6053328" cy="543153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1802D0-5574-4631-BA49-92362F8E40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1920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2C2F5B-DDDD-4E64-94A9-99E46F4B0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10/28/2021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FA8D36-8865-48E7-8249-ED729A5F7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0F98C3-0B62-4361-8408-A01F70807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FE511AB6-FEAF-4549-BA88-0764BD10B63D}"/>
              </a:ext>
            </a:extLst>
          </p:cNvPr>
          <p:cNvSpPr/>
          <p:nvPr/>
        </p:nvSpPr>
        <p:spPr>
          <a:xfrm rot="5400000">
            <a:off x="2798064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778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72D13B-FFCB-4650-AD3C-CB5037352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CA9470-DF15-46A1-BF0E-8A5367A4B0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3047CB-E94D-482F-BACA-681E96C0EC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345051-2045-45DA-935E-2E3CA1A69ADC}" type="datetimeFigureOut">
              <a:rPr lang="en-US" smtClean="0"/>
              <a:t>10/28/2021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FDA4B5-E797-42FC-8B7A-2294DF24A3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8ED201-6D0E-422C-B4EC-566A3DC298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9860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1" r:id="rId6"/>
    <p:sldLayoutId id="2147483687" r:id="rId7"/>
    <p:sldLayoutId id="2147483688" r:id="rId8"/>
    <p:sldLayoutId id="2147483689" r:id="rId9"/>
    <p:sldLayoutId id="2147483690" r:id="rId10"/>
    <p:sldLayoutId id="2147483692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5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geeksforgeeks.org/how-to-implement-a-gradient-descent-in-python-to-find-a-local-minimum/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medium.com/analytics-vidhya/evaluation-metrics-for-regression-algorithms-along-with-their-implementation-in-python-9ec502729dad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3.jpe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8">
            <a:extLst>
              <a:ext uri="{FF2B5EF4-FFF2-40B4-BE49-F238E27FC236}">
                <a16:creationId xmlns:a16="http://schemas.microsoft.com/office/drawing/2014/main" id="{D4F87819-B70D-4927-B657-7D175613F9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: Shape 10">
            <a:extLst>
              <a:ext uri="{FF2B5EF4-FFF2-40B4-BE49-F238E27FC236}">
                <a16:creationId xmlns:a16="http://schemas.microsoft.com/office/drawing/2014/main" id="{DCB3820D-C773-4632-9F79-C890E1B2B5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177668"/>
          </a:xfrm>
          <a:custGeom>
            <a:avLst/>
            <a:gdLst>
              <a:gd name="connsiteX0" fmla="*/ 6861986 w 12191999"/>
              <a:gd name="connsiteY0" fmla="*/ 6107659 h 6177668"/>
              <a:gd name="connsiteX1" fmla="*/ 6860986 w 12191999"/>
              <a:gd name="connsiteY1" fmla="*/ 6107739 h 6177668"/>
              <a:gd name="connsiteX2" fmla="*/ 6860759 w 12191999"/>
              <a:gd name="connsiteY2" fmla="*/ 6108287 h 6177668"/>
              <a:gd name="connsiteX3" fmla="*/ 0 w 12191999"/>
              <a:gd name="connsiteY3" fmla="*/ 0 h 6177668"/>
              <a:gd name="connsiteX4" fmla="*/ 12191999 w 12191999"/>
              <a:gd name="connsiteY4" fmla="*/ 0 h 6177668"/>
              <a:gd name="connsiteX5" fmla="*/ 12191999 w 12191999"/>
              <a:gd name="connsiteY5" fmla="*/ 5215324 h 6177668"/>
              <a:gd name="connsiteX6" fmla="*/ 12144282 w 12191999"/>
              <a:gd name="connsiteY6" fmla="*/ 5229900 h 6177668"/>
              <a:gd name="connsiteX7" fmla="*/ 11759192 w 12191999"/>
              <a:gd name="connsiteY7" fmla="*/ 5336208 h 6177668"/>
              <a:gd name="connsiteX8" fmla="*/ 10505159 w 12191999"/>
              <a:gd name="connsiteY8" fmla="*/ 5627228 h 6177668"/>
              <a:gd name="connsiteX9" fmla="*/ 9501755 w 12191999"/>
              <a:gd name="connsiteY9" fmla="*/ 5807012 h 6177668"/>
              <a:gd name="connsiteX10" fmla="*/ 8534155 w 12191999"/>
              <a:gd name="connsiteY10" fmla="*/ 5944240 h 6177668"/>
              <a:gd name="connsiteX11" fmla="*/ 7790171 w 12191999"/>
              <a:gd name="connsiteY11" fmla="*/ 6026297 h 6177668"/>
              <a:gd name="connsiteX12" fmla="*/ 7024337 w 12191999"/>
              <a:gd name="connsiteY12" fmla="*/ 6093812 h 6177668"/>
              <a:gd name="connsiteX13" fmla="*/ 7008892 w 12191999"/>
              <a:gd name="connsiteY13" fmla="*/ 6095938 h 6177668"/>
              <a:gd name="connsiteX14" fmla="*/ 6862735 w 12191999"/>
              <a:gd name="connsiteY14" fmla="*/ 6107599 h 6177668"/>
              <a:gd name="connsiteX15" fmla="*/ 6872248 w 12191999"/>
              <a:gd name="connsiteY15" fmla="*/ 6109467 h 6177668"/>
              <a:gd name="connsiteX16" fmla="*/ 6907812 w 12191999"/>
              <a:gd name="connsiteY16" fmla="*/ 6107715 h 6177668"/>
              <a:gd name="connsiteX17" fmla="*/ 6956484 w 12191999"/>
              <a:gd name="connsiteY17" fmla="*/ 6104658 h 6177668"/>
              <a:gd name="connsiteX18" fmla="*/ 7652688 w 12191999"/>
              <a:gd name="connsiteY18" fmla="*/ 6071273 h 6177668"/>
              <a:gd name="connsiteX19" fmla="*/ 8699923 w 12191999"/>
              <a:gd name="connsiteY19" fmla="*/ 5982083 h 6177668"/>
              <a:gd name="connsiteX20" fmla="*/ 9557819 w 12191999"/>
              <a:gd name="connsiteY20" fmla="*/ 5875435 h 6177668"/>
              <a:gd name="connsiteX21" fmla="*/ 10709534 w 12191999"/>
              <a:gd name="connsiteY21" fmla="*/ 5676156 h 6177668"/>
              <a:gd name="connsiteX22" fmla="*/ 12081554 w 12191999"/>
              <a:gd name="connsiteY22" fmla="*/ 5341561 h 6177668"/>
              <a:gd name="connsiteX23" fmla="*/ 12191999 w 12191999"/>
              <a:gd name="connsiteY23" fmla="*/ 5308238 h 6177668"/>
              <a:gd name="connsiteX24" fmla="*/ 12191999 w 12191999"/>
              <a:gd name="connsiteY24" fmla="*/ 5364054 h 6177668"/>
              <a:gd name="connsiteX25" fmla="*/ 11911964 w 12191999"/>
              <a:gd name="connsiteY25" fmla="*/ 5447316 h 6177668"/>
              <a:gd name="connsiteX26" fmla="*/ 11020049 w 12191999"/>
              <a:gd name="connsiteY26" fmla="*/ 5667491 h 6177668"/>
              <a:gd name="connsiteX27" fmla="*/ 10064425 w 12191999"/>
              <a:gd name="connsiteY27" fmla="*/ 5852245 h 6177668"/>
              <a:gd name="connsiteX28" fmla="*/ 9264124 w 12191999"/>
              <a:gd name="connsiteY28" fmla="*/ 5971252 h 6177668"/>
              <a:gd name="connsiteX29" fmla="*/ 8654182 w 12191999"/>
              <a:gd name="connsiteY29" fmla="*/ 6042605 h 6177668"/>
              <a:gd name="connsiteX30" fmla="*/ 7938866 w 12191999"/>
              <a:gd name="connsiteY30" fmla="*/ 6105677 h 6177668"/>
              <a:gd name="connsiteX31" fmla="*/ 7008089 w 12191999"/>
              <a:gd name="connsiteY31" fmla="*/ 6158427 h 6177668"/>
              <a:gd name="connsiteX32" fmla="*/ 6549390 w 12191999"/>
              <a:gd name="connsiteY32" fmla="*/ 6172697 h 6177668"/>
              <a:gd name="connsiteX33" fmla="*/ 6433696 w 12191999"/>
              <a:gd name="connsiteY33" fmla="*/ 6177668 h 6177668"/>
              <a:gd name="connsiteX34" fmla="*/ 6127899 w 12191999"/>
              <a:gd name="connsiteY34" fmla="*/ 6177668 h 6177668"/>
              <a:gd name="connsiteX35" fmla="*/ 6048391 w 12191999"/>
              <a:gd name="connsiteY35" fmla="*/ 6172953 h 6177668"/>
              <a:gd name="connsiteX36" fmla="*/ 5334221 w 12191999"/>
              <a:gd name="connsiteY36" fmla="*/ 6135747 h 6177668"/>
              <a:gd name="connsiteX37" fmla="*/ 4413510 w 12191999"/>
              <a:gd name="connsiteY37" fmla="*/ 6072039 h 6177668"/>
              <a:gd name="connsiteX38" fmla="*/ 3438265 w 12191999"/>
              <a:gd name="connsiteY38" fmla="*/ 5970870 h 6177668"/>
              <a:gd name="connsiteX39" fmla="*/ 2425303 w 12191999"/>
              <a:gd name="connsiteY39" fmla="*/ 5848805 h 6177668"/>
              <a:gd name="connsiteX40" fmla="*/ 1293973 w 12191999"/>
              <a:gd name="connsiteY40" fmla="*/ 5671060 h 6177668"/>
              <a:gd name="connsiteX41" fmla="*/ 126888 w 12191999"/>
              <a:gd name="connsiteY41" fmla="*/ 5425029 h 6177668"/>
              <a:gd name="connsiteX42" fmla="*/ 0 w 12191999"/>
              <a:gd name="connsiteY42" fmla="*/ 5392100 h 6177668"/>
              <a:gd name="connsiteX43" fmla="*/ 0 w 12191999"/>
              <a:gd name="connsiteY43" fmla="*/ 5333771 h 6177668"/>
              <a:gd name="connsiteX44" fmla="*/ 130837 w 12191999"/>
              <a:gd name="connsiteY44" fmla="*/ 5368509 h 6177668"/>
              <a:gd name="connsiteX45" fmla="*/ 660204 w 12191999"/>
              <a:gd name="connsiteY45" fmla="*/ 5490001 h 6177668"/>
              <a:gd name="connsiteX46" fmla="*/ 1831416 w 12191999"/>
              <a:gd name="connsiteY46" fmla="*/ 5705715 h 6177668"/>
              <a:gd name="connsiteX47" fmla="*/ 2677204 w 12191999"/>
              <a:gd name="connsiteY47" fmla="*/ 5825742 h 6177668"/>
              <a:gd name="connsiteX48" fmla="*/ 2644716 w 12191999"/>
              <a:gd name="connsiteY48" fmla="*/ 5815549 h 6177668"/>
              <a:gd name="connsiteX49" fmla="*/ 1173182 w 12191999"/>
              <a:gd name="connsiteY49" fmla="*/ 5474074 h 6177668"/>
              <a:gd name="connsiteX50" fmla="*/ 479527 w 12191999"/>
              <a:gd name="connsiteY50" fmla="*/ 5269379 h 6177668"/>
              <a:gd name="connsiteX51" fmla="*/ 0 w 12191999"/>
              <a:gd name="connsiteY51" fmla="*/ 5107083 h 6177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1999" h="6177668">
                <a:moveTo>
                  <a:pt x="6861986" y="6107659"/>
                </a:moveTo>
                <a:lnTo>
                  <a:pt x="6860986" y="6107739"/>
                </a:lnTo>
                <a:lnTo>
                  <a:pt x="6860759" y="6108287"/>
                </a:lnTo>
                <a:close/>
                <a:moveTo>
                  <a:pt x="0" y="0"/>
                </a:moveTo>
                <a:lnTo>
                  <a:pt x="12191999" y="0"/>
                </a:lnTo>
                <a:lnTo>
                  <a:pt x="12191999" y="5215324"/>
                </a:lnTo>
                <a:lnTo>
                  <a:pt x="12144282" y="5229900"/>
                </a:lnTo>
                <a:cubicBezTo>
                  <a:pt x="12016423" y="5267070"/>
                  <a:pt x="11888048" y="5302510"/>
                  <a:pt x="11759192" y="5336208"/>
                </a:cubicBezTo>
                <a:cubicBezTo>
                  <a:pt x="11344324" y="5446552"/>
                  <a:pt x="10926015" y="5542623"/>
                  <a:pt x="10505159" y="5627228"/>
                </a:cubicBezTo>
                <a:cubicBezTo>
                  <a:pt x="10171926" y="5694160"/>
                  <a:pt x="9837459" y="5754097"/>
                  <a:pt x="9501755" y="5807012"/>
                </a:cubicBezTo>
                <a:cubicBezTo>
                  <a:pt x="9180066" y="5857979"/>
                  <a:pt x="8857537" y="5903722"/>
                  <a:pt x="8534155" y="5944240"/>
                </a:cubicBezTo>
                <a:cubicBezTo>
                  <a:pt x="8286585" y="5975202"/>
                  <a:pt x="8038506" y="6001450"/>
                  <a:pt x="7790171" y="6026297"/>
                </a:cubicBezTo>
                <a:lnTo>
                  <a:pt x="7024337" y="6093812"/>
                </a:lnTo>
                <a:lnTo>
                  <a:pt x="7008892" y="6095938"/>
                </a:lnTo>
                <a:lnTo>
                  <a:pt x="6862735" y="6107599"/>
                </a:lnTo>
                <a:lnTo>
                  <a:pt x="6872248" y="6109467"/>
                </a:lnTo>
                <a:cubicBezTo>
                  <a:pt x="6883954" y="6109945"/>
                  <a:pt x="6896090" y="6107715"/>
                  <a:pt x="6907812" y="6107715"/>
                </a:cubicBezTo>
                <a:cubicBezTo>
                  <a:pt x="6923994" y="6107715"/>
                  <a:pt x="6940176" y="6105039"/>
                  <a:pt x="6956484" y="6104658"/>
                </a:cubicBezTo>
                <a:cubicBezTo>
                  <a:pt x="7188765" y="6099052"/>
                  <a:pt x="7420790" y="6086564"/>
                  <a:pt x="7652688" y="6071273"/>
                </a:cubicBezTo>
                <a:cubicBezTo>
                  <a:pt x="8002191" y="6048212"/>
                  <a:pt x="8351439" y="6019289"/>
                  <a:pt x="8699923" y="5982083"/>
                </a:cubicBezTo>
                <a:cubicBezTo>
                  <a:pt x="8986610" y="5952012"/>
                  <a:pt x="9272570" y="5916463"/>
                  <a:pt x="9557819" y="5875435"/>
                </a:cubicBezTo>
                <a:cubicBezTo>
                  <a:pt x="9943546" y="5819627"/>
                  <a:pt x="10327451" y="5753205"/>
                  <a:pt x="10709534" y="5676156"/>
                </a:cubicBezTo>
                <a:cubicBezTo>
                  <a:pt x="11171292" y="5582632"/>
                  <a:pt x="11629098" y="5472289"/>
                  <a:pt x="12081554" y="5341561"/>
                </a:cubicBezTo>
                <a:lnTo>
                  <a:pt x="12191999" y="5308238"/>
                </a:lnTo>
                <a:lnTo>
                  <a:pt x="12191999" y="5364054"/>
                </a:lnTo>
                <a:lnTo>
                  <a:pt x="11911964" y="5447316"/>
                </a:lnTo>
                <a:cubicBezTo>
                  <a:pt x="11616866" y="5529116"/>
                  <a:pt x="11319604" y="5601872"/>
                  <a:pt x="11020049" y="5667491"/>
                </a:cubicBezTo>
                <a:cubicBezTo>
                  <a:pt x="10703036" y="5737061"/>
                  <a:pt x="10384496" y="5798641"/>
                  <a:pt x="10064425" y="5852245"/>
                </a:cubicBezTo>
                <a:cubicBezTo>
                  <a:pt x="9798381" y="5896841"/>
                  <a:pt x="9531609" y="5936505"/>
                  <a:pt x="9264124" y="5971252"/>
                </a:cubicBezTo>
                <a:cubicBezTo>
                  <a:pt x="9061021" y="5997500"/>
                  <a:pt x="8857919" y="6022219"/>
                  <a:pt x="8654182" y="6042605"/>
                </a:cubicBezTo>
                <a:cubicBezTo>
                  <a:pt x="8416040" y="6065924"/>
                  <a:pt x="8177644" y="6087966"/>
                  <a:pt x="7938866" y="6105677"/>
                </a:cubicBezTo>
                <a:cubicBezTo>
                  <a:pt x="7628862" y="6128611"/>
                  <a:pt x="7318730" y="6146960"/>
                  <a:pt x="7008089" y="6158427"/>
                </a:cubicBezTo>
                <a:cubicBezTo>
                  <a:pt x="6855189" y="6164034"/>
                  <a:pt x="6702290" y="6167984"/>
                  <a:pt x="6549390" y="6172697"/>
                </a:cubicBezTo>
                <a:cubicBezTo>
                  <a:pt x="6510756" y="6170558"/>
                  <a:pt x="6472010" y="6172226"/>
                  <a:pt x="6433696" y="6177668"/>
                </a:cubicBezTo>
                <a:lnTo>
                  <a:pt x="6127899" y="6177668"/>
                </a:lnTo>
                <a:lnTo>
                  <a:pt x="6048391" y="6172953"/>
                </a:lnTo>
                <a:cubicBezTo>
                  <a:pt x="5810377" y="6160212"/>
                  <a:pt x="5572363" y="6146069"/>
                  <a:pt x="5334221" y="6135747"/>
                </a:cubicBezTo>
                <a:cubicBezTo>
                  <a:pt x="5026766" y="6123004"/>
                  <a:pt x="4719692" y="6101983"/>
                  <a:pt x="4413510" y="6072039"/>
                </a:cubicBezTo>
                <a:cubicBezTo>
                  <a:pt x="4088215" y="6040312"/>
                  <a:pt x="3763687" y="6004763"/>
                  <a:pt x="3438265" y="5970870"/>
                </a:cubicBezTo>
                <a:cubicBezTo>
                  <a:pt x="3099935" y="5935704"/>
                  <a:pt x="2762281" y="5895019"/>
                  <a:pt x="2425303" y="5848805"/>
                </a:cubicBezTo>
                <a:cubicBezTo>
                  <a:pt x="2047042" y="5797329"/>
                  <a:pt x="1669936" y="5738080"/>
                  <a:pt x="1293973" y="5671060"/>
                </a:cubicBezTo>
                <a:cubicBezTo>
                  <a:pt x="902168" y="5600534"/>
                  <a:pt x="512942" y="5519976"/>
                  <a:pt x="126888" y="5425029"/>
                </a:cubicBezTo>
                <a:lnTo>
                  <a:pt x="0" y="5392100"/>
                </a:lnTo>
                <a:lnTo>
                  <a:pt x="0" y="5333771"/>
                </a:lnTo>
                <a:lnTo>
                  <a:pt x="130837" y="5368509"/>
                </a:lnTo>
                <a:cubicBezTo>
                  <a:pt x="306720" y="5411799"/>
                  <a:pt x="483287" y="5452095"/>
                  <a:pt x="660204" y="5490001"/>
                </a:cubicBezTo>
                <a:cubicBezTo>
                  <a:pt x="1048569" y="5572948"/>
                  <a:pt x="1439228" y="5643664"/>
                  <a:pt x="1831416" y="5705715"/>
                </a:cubicBezTo>
                <a:cubicBezTo>
                  <a:pt x="2114917" y="5750440"/>
                  <a:pt x="2398801" y="5791595"/>
                  <a:pt x="2677204" y="5825742"/>
                </a:cubicBezTo>
                <a:cubicBezTo>
                  <a:pt x="2669177" y="5828418"/>
                  <a:pt x="2658222" y="5818097"/>
                  <a:pt x="2644716" y="5815549"/>
                </a:cubicBezTo>
                <a:cubicBezTo>
                  <a:pt x="2149740" y="5721171"/>
                  <a:pt x="1659233" y="5607352"/>
                  <a:pt x="1173182" y="5474074"/>
                </a:cubicBezTo>
                <a:cubicBezTo>
                  <a:pt x="940520" y="5410366"/>
                  <a:pt x="709302" y="5342134"/>
                  <a:pt x="479527" y="5269379"/>
                </a:cubicBezTo>
                <a:lnTo>
                  <a:pt x="0" y="510708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3" name="Picture 3">
            <a:extLst>
              <a:ext uri="{FF2B5EF4-FFF2-40B4-BE49-F238E27FC236}">
                <a16:creationId xmlns:a16="http://schemas.microsoft.com/office/drawing/2014/main" id="{B2D9EAF8-7D6F-4E8D-8806-D5E936BDE13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5000"/>
          </a:blip>
          <a:srcRect t="26360" r="-2" b="1273"/>
          <a:stretch/>
        </p:blipFill>
        <p:spPr>
          <a:xfrm>
            <a:off x="20" y="10"/>
            <a:ext cx="12191979" cy="6177658"/>
          </a:xfrm>
          <a:custGeom>
            <a:avLst/>
            <a:gdLst/>
            <a:ahLst/>
            <a:cxnLst/>
            <a:rect l="l" t="t" r="r" b="b"/>
            <a:pathLst>
              <a:path w="12191999" h="6177668">
                <a:moveTo>
                  <a:pt x="6861986" y="6107659"/>
                </a:moveTo>
                <a:lnTo>
                  <a:pt x="6860986" y="6107739"/>
                </a:lnTo>
                <a:lnTo>
                  <a:pt x="6860759" y="6108287"/>
                </a:lnTo>
                <a:close/>
                <a:moveTo>
                  <a:pt x="0" y="0"/>
                </a:moveTo>
                <a:lnTo>
                  <a:pt x="12191999" y="0"/>
                </a:lnTo>
                <a:lnTo>
                  <a:pt x="12191999" y="5215324"/>
                </a:lnTo>
                <a:lnTo>
                  <a:pt x="12144282" y="5229900"/>
                </a:lnTo>
                <a:cubicBezTo>
                  <a:pt x="12016423" y="5267070"/>
                  <a:pt x="11888048" y="5302510"/>
                  <a:pt x="11759192" y="5336208"/>
                </a:cubicBezTo>
                <a:cubicBezTo>
                  <a:pt x="11344324" y="5446552"/>
                  <a:pt x="10926015" y="5542623"/>
                  <a:pt x="10505159" y="5627228"/>
                </a:cubicBezTo>
                <a:cubicBezTo>
                  <a:pt x="10171926" y="5694160"/>
                  <a:pt x="9837459" y="5754097"/>
                  <a:pt x="9501755" y="5807012"/>
                </a:cubicBezTo>
                <a:cubicBezTo>
                  <a:pt x="9180066" y="5857979"/>
                  <a:pt x="8857537" y="5903722"/>
                  <a:pt x="8534155" y="5944240"/>
                </a:cubicBezTo>
                <a:cubicBezTo>
                  <a:pt x="8286585" y="5975202"/>
                  <a:pt x="8038506" y="6001450"/>
                  <a:pt x="7790171" y="6026297"/>
                </a:cubicBezTo>
                <a:lnTo>
                  <a:pt x="7024337" y="6093812"/>
                </a:lnTo>
                <a:lnTo>
                  <a:pt x="7008892" y="6095938"/>
                </a:lnTo>
                <a:lnTo>
                  <a:pt x="6862735" y="6107599"/>
                </a:lnTo>
                <a:lnTo>
                  <a:pt x="6872248" y="6109467"/>
                </a:lnTo>
                <a:cubicBezTo>
                  <a:pt x="6883954" y="6109945"/>
                  <a:pt x="6896090" y="6107715"/>
                  <a:pt x="6907812" y="6107715"/>
                </a:cubicBezTo>
                <a:cubicBezTo>
                  <a:pt x="6923994" y="6107715"/>
                  <a:pt x="6940176" y="6105039"/>
                  <a:pt x="6956484" y="6104658"/>
                </a:cubicBezTo>
                <a:cubicBezTo>
                  <a:pt x="7188765" y="6099052"/>
                  <a:pt x="7420790" y="6086564"/>
                  <a:pt x="7652688" y="6071273"/>
                </a:cubicBezTo>
                <a:cubicBezTo>
                  <a:pt x="8002191" y="6048212"/>
                  <a:pt x="8351439" y="6019289"/>
                  <a:pt x="8699923" y="5982083"/>
                </a:cubicBezTo>
                <a:cubicBezTo>
                  <a:pt x="8986610" y="5952012"/>
                  <a:pt x="9272570" y="5916463"/>
                  <a:pt x="9557819" y="5875435"/>
                </a:cubicBezTo>
                <a:cubicBezTo>
                  <a:pt x="9943546" y="5819627"/>
                  <a:pt x="10327451" y="5753205"/>
                  <a:pt x="10709534" y="5676156"/>
                </a:cubicBezTo>
                <a:cubicBezTo>
                  <a:pt x="11171292" y="5582632"/>
                  <a:pt x="11629098" y="5472289"/>
                  <a:pt x="12081554" y="5341561"/>
                </a:cubicBezTo>
                <a:lnTo>
                  <a:pt x="12191999" y="5308238"/>
                </a:lnTo>
                <a:lnTo>
                  <a:pt x="12191999" y="5364054"/>
                </a:lnTo>
                <a:lnTo>
                  <a:pt x="11911964" y="5447316"/>
                </a:lnTo>
                <a:cubicBezTo>
                  <a:pt x="11616866" y="5529116"/>
                  <a:pt x="11319604" y="5601872"/>
                  <a:pt x="11020049" y="5667491"/>
                </a:cubicBezTo>
                <a:cubicBezTo>
                  <a:pt x="10703036" y="5737061"/>
                  <a:pt x="10384496" y="5798641"/>
                  <a:pt x="10064425" y="5852245"/>
                </a:cubicBezTo>
                <a:cubicBezTo>
                  <a:pt x="9798381" y="5896841"/>
                  <a:pt x="9531609" y="5936505"/>
                  <a:pt x="9264124" y="5971252"/>
                </a:cubicBezTo>
                <a:cubicBezTo>
                  <a:pt x="9061021" y="5997500"/>
                  <a:pt x="8857919" y="6022219"/>
                  <a:pt x="8654182" y="6042605"/>
                </a:cubicBezTo>
                <a:cubicBezTo>
                  <a:pt x="8416040" y="6065924"/>
                  <a:pt x="8177644" y="6087966"/>
                  <a:pt x="7938866" y="6105677"/>
                </a:cubicBezTo>
                <a:cubicBezTo>
                  <a:pt x="7628862" y="6128611"/>
                  <a:pt x="7318730" y="6146960"/>
                  <a:pt x="7008089" y="6158427"/>
                </a:cubicBezTo>
                <a:cubicBezTo>
                  <a:pt x="6855189" y="6164034"/>
                  <a:pt x="6702290" y="6167984"/>
                  <a:pt x="6549390" y="6172697"/>
                </a:cubicBezTo>
                <a:cubicBezTo>
                  <a:pt x="6510756" y="6170558"/>
                  <a:pt x="6472010" y="6172226"/>
                  <a:pt x="6433696" y="6177668"/>
                </a:cubicBezTo>
                <a:lnTo>
                  <a:pt x="6127899" y="6177668"/>
                </a:lnTo>
                <a:lnTo>
                  <a:pt x="6048391" y="6172953"/>
                </a:lnTo>
                <a:cubicBezTo>
                  <a:pt x="5810377" y="6160212"/>
                  <a:pt x="5572363" y="6146069"/>
                  <a:pt x="5334221" y="6135747"/>
                </a:cubicBezTo>
                <a:cubicBezTo>
                  <a:pt x="5026766" y="6123004"/>
                  <a:pt x="4719692" y="6101983"/>
                  <a:pt x="4413510" y="6072039"/>
                </a:cubicBezTo>
                <a:cubicBezTo>
                  <a:pt x="4088215" y="6040312"/>
                  <a:pt x="3763687" y="6004763"/>
                  <a:pt x="3438265" y="5970870"/>
                </a:cubicBezTo>
                <a:cubicBezTo>
                  <a:pt x="3099935" y="5935704"/>
                  <a:pt x="2762281" y="5895019"/>
                  <a:pt x="2425303" y="5848805"/>
                </a:cubicBezTo>
                <a:cubicBezTo>
                  <a:pt x="2047042" y="5797329"/>
                  <a:pt x="1669936" y="5738080"/>
                  <a:pt x="1293973" y="5671060"/>
                </a:cubicBezTo>
                <a:cubicBezTo>
                  <a:pt x="902168" y="5600534"/>
                  <a:pt x="512942" y="5519976"/>
                  <a:pt x="126888" y="5425029"/>
                </a:cubicBezTo>
                <a:lnTo>
                  <a:pt x="0" y="5392100"/>
                </a:lnTo>
                <a:lnTo>
                  <a:pt x="0" y="5333771"/>
                </a:lnTo>
                <a:lnTo>
                  <a:pt x="130837" y="5368509"/>
                </a:lnTo>
                <a:cubicBezTo>
                  <a:pt x="306720" y="5411799"/>
                  <a:pt x="483287" y="5452095"/>
                  <a:pt x="660204" y="5490001"/>
                </a:cubicBezTo>
                <a:cubicBezTo>
                  <a:pt x="1048569" y="5572948"/>
                  <a:pt x="1439228" y="5643664"/>
                  <a:pt x="1831416" y="5705715"/>
                </a:cubicBezTo>
                <a:cubicBezTo>
                  <a:pt x="2114917" y="5750440"/>
                  <a:pt x="2398801" y="5791595"/>
                  <a:pt x="2677204" y="5825742"/>
                </a:cubicBezTo>
                <a:cubicBezTo>
                  <a:pt x="2669177" y="5828418"/>
                  <a:pt x="2658222" y="5818097"/>
                  <a:pt x="2644716" y="5815549"/>
                </a:cubicBezTo>
                <a:cubicBezTo>
                  <a:pt x="2149740" y="5721171"/>
                  <a:pt x="1659233" y="5607352"/>
                  <a:pt x="1173182" y="5474074"/>
                </a:cubicBezTo>
                <a:cubicBezTo>
                  <a:pt x="940520" y="5410366"/>
                  <a:pt x="709302" y="5342134"/>
                  <a:pt x="479527" y="5269379"/>
                </a:cubicBezTo>
                <a:lnTo>
                  <a:pt x="0" y="5107083"/>
                </a:lnTo>
                <a:close/>
              </a:path>
            </a:pathLst>
          </a:cu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026747"/>
            <a:ext cx="9144000" cy="2387600"/>
          </a:xfrm>
        </p:spPr>
        <p:txBody>
          <a:bodyPr>
            <a:normAutofit/>
          </a:bodyPr>
          <a:lstStyle/>
          <a:p>
            <a:pPr algn="ctr"/>
            <a:r>
              <a:rPr lang="en-GB" sz="8000">
                <a:solidFill>
                  <a:schemeClr val="bg1"/>
                </a:solidFill>
                <a:cs typeface="Calibri Light"/>
              </a:rPr>
              <a:t>Machine learning Workshop</a:t>
            </a:r>
            <a:endParaRPr lang="en-GB" sz="8000">
              <a:solidFill>
                <a:schemeClr val="bg1"/>
              </a:solidFill>
            </a:endParaRPr>
          </a:p>
        </p:txBody>
      </p:sp>
      <p:sp>
        <p:nvSpPr>
          <p:cNvPr id="24" name="Rectangle 6">
            <a:extLst>
              <a:ext uri="{FF2B5EF4-FFF2-40B4-BE49-F238E27FC236}">
                <a16:creationId xmlns:a16="http://schemas.microsoft.com/office/drawing/2014/main" id="{DCB8EB4B-AFE9-41E8-95B0-F246E57404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3650059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bg1"/>
          </a:solidFill>
          <a:ln w="38100" cap="rnd">
            <a:solidFill>
              <a:schemeClr val="bg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5" descr="Logo&#10;&#10;Description automatically generated">
            <a:extLst>
              <a:ext uri="{FF2B5EF4-FFF2-40B4-BE49-F238E27FC236}">
                <a16:creationId xmlns:a16="http://schemas.microsoft.com/office/drawing/2014/main" id="{6FFA289C-9404-4779-AA86-027D036451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2613" y="4895198"/>
            <a:ext cx="2579839" cy="128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/>
            <a:ahLst/>
            <a:cxnLst/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68AB93A-48BC-4C25-A3AD-C17B5A682A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F4AE179-A75B-4007-B5FA-8139ACF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58969" y="1168517"/>
            <a:ext cx="4889565" cy="4424065"/>
          </a:xfrm>
          <a:custGeom>
            <a:avLst/>
            <a:gdLst>
              <a:gd name="connsiteX0" fmla="*/ 2612540 w 5531319"/>
              <a:gd name="connsiteY0" fmla="*/ 836 h 4424065"/>
              <a:gd name="connsiteX1" fmla="*/ 2946310 w 5531319"/>
              <a:gd name="connsiteY1" fmla="*/ 35548 h 4424065"/>
              <a:gd name="connsiteX2" fmla="*/ 3961099 w 5531319"/>
              <a:gd name="connsiteY2" fmla="*/ 303581 h 4424065"/>
              <a:gd name="connsiteX3" fmla="*/ 4854587 w 5531319"/>
              <a:gd name="connsiteY3" fmla="*/ 764502 h 4424065"/>
              <a:gd name="connsiteX4" fmla="*/ 5377812 w 5531319"/>
              <a:gd name="connsiteY4" fmla="*/ 1339732 h 4424065"/>
              <a:gd name="connsiteX5" fmla="*/ 5526197 w 5531319"/>
              <a:gd name="connsiteY5" fmla="*/ 1825829 h 4424065"/>
              <a:gd name="connsiteX6" fmla="*/ 5510557 w 5531319"/>
              <a:gd name="connsiteY6" fmla="*/ 2199398 h 4424065"/>
              <a:gd name="connsiteX7" fmla="*/ 5509795 w 5531319"/>
              <a:gd name="connsiteY7" fmla="*/ 2402839 h 4424065"/>
              <a:gd name="connsiteX8" fmla="*/ 5323519 w 5531319"/>
              <a:gd name="connsiteY8" fmla="*/ 3144890 h 4424065"/>
              <a:gd name="connsiteX9" fmla="*/ 4853061 w 5531319"/>
              <a:gd name="connsiteY9" fmla="*/ 3612932 h 4424065"/>
              <a:gd name="connsiteX10" fmla="*/ 4316358 w 5531319"/>
              <a:gd name="connsiteY10" fmla="*/ 3982940 h 4424065"/>
              <a:gd name="connsiteX11" fmla="*/ 3352556 w 5531319"/>
              <a:gd name="connsiteY11" fmla="*/ 4386771 h 4424065"/>
              <a:gd name="connsiteX12" fmla="*/ 2770206 w 5531319"/>
              <a:gd name="connsiteY12" fmla="*/ 4412201 h 4424065"/>
              <a:gd name="connsiteX13" fmla="*/ 2514888 w 5531319"/>
              <a:gd name="connsiteY13" fmla="*/ 4393637 h 4424065"/>
              <a:gd name="connsiteX14" fmla="*/ 1903166 w 5531319"/>
              <a:gd name="connsiteY14" fmla="*/ 4263562 h 4424065"/>
              <a:gd name="connsiteX15" fmla="*/ 948392 w 5531319"/>
              <a:gd name="connsiteY15" fmla="*/ 3794249 h 4424065"/>
              <a:gd name="connsiteX16" fmla="*/ 223633 w 5531319"/>
              <a:gd name="connsiteY16" fmla="*/ 2975526 h 4424065"/>
              <a:gd name="connsiteX17" fmla="*/ 39519 w 5531319"/>
              <a:gd name="connsiteY17" fmla="*/ 2401695 h 4424065"/>
              <a:gd name="connsiteX18" fmla="*/ 16251 w 5531319"/>
              <a:gd name="connsiteY18" fmla="*/ 2300991 h 4424065"/>
              <a:gd name="connsiteX19" fmla="*/ 11800 w 5531319"/>
              <a:gd name="connsiteY19" fmla="*/ 2053556 h 4424065"/>
              <a:gd name="connsiteX20" fmla="*/ 812849 w 5531319"/>
              <a:gd name="connsiteY20" fmla="*/ 651084 h 4424065"/>
              <a:gd name="connsiteX21" fmla="*/ 2066809 w 5531319"/>
              <a:gd name="connsiteY21" fmla="*/ 52586 h 4424065"/>
              <a:gd name="connsiteX22" fmla="*/ 2332045 w 5531319"/>
              <a:gd name="connsiteY22" fmla="*/ 14441 h 4424065"/>
              <a:gd name="connsiteX23" fmla="*/ 2612540 w 5531319"/>
              <a:gd name="connsiteY23" fmla="*/ 836 h 4424065"/>
              <a:gd name="connsiteX24" fmla="*/ 5468597 w 5531319"/>
              <a:gd name="connsiteY24" fmla="*/ 2088522 h 4424065"/>
              <a:gd name="connsiteX25" fmla="*/ 5471140 w 5531319"/>
              <a:gd name="connsiteY25" fmla="*/ 1826083 h 4424065"/>
              <a:gd name="connsiteX26" fmla="*/ 5327079 w 5531319"/>
              <a:gd name="connsiteY26" fmla="*/ 1361348 h 4424065"/>
              <a:gd name="connsiteX27" fmla="*/ 4833353 w 5531319"/>
              <a:gd name="connsiteY27" fmla="*/ 816507 h 4424065"/>
              <a:gd name="connsiteX28" fmla="*/ 4063456 w 5531319"/>
              <a:gd name="connsiteY28" fmla="*/ 400724 h 4424065"/>
              <a:gd name="connsiteX29" fmla="*/ 3972543 w 5531319"/>
              <a:gd name="connsiteY29" fmla="*/ 365631 h 4424065"/>
              <a:gd name="connsiteX30" fmla="*/ 3885571 w 5531319"/>
              <a:gd name="connsiteY30" fmla="*/ 334733 h 4424065"/>
              <a:gd name="connsiteX31" fmla="*/ 4355012 w 5531319"/>
              <a:gd name="connsiteY31" fmla="*/ 579880 h 4424065"/>
              <a:gd name="connsiteX32" fmla="*/ 5144618 w 5531319"/>
              <a:gd name="connsiteY32" fmla="*/ 1290779 h 4424065"/>
              <a:gd name="connsiteX33" fmla="*/ 5468597 w 5531319"/>
              <a:gd name="connsiteY33" fmla="*/ 2088522 h 4424065"/>
              <a:gd name="connsiteX34" fmla="*/ 2219771 w 5531319"/>
              <a:gd name="connsiteY34" fmla="*/ 85645 h 4424065"/>
              <a:gd name="connsiteX35" fmla="*/ 2181626 w 5531319"/>
              <a:gd name="connsiteY35" fmla="*/ 89333 h 4424065"/>
              <a:gd name="connsiteX36" fmla="*/ 1462971 w 5531319"/>
              <a:gd name="connsiteY36" fmla="*/ 303073 h 4424065"/>
              <a:gd name="connsiteX37" fmla="*/ 308697 w 5531319"/>
              <a:gd name="connsiteY37" fmla="*/ 1338461 h 4424065"/>
              <a:gd name="connsiteX38" fmla="*/ 65839 w 5531319"/>
              <a:gd name="connsiteY38" fmla="*/ 2064364 h 4424065"/>
              <a:gd name="connsiteX39" fmla="*/ 82114 w 5531319"/>
              <a:gd name="connsiteY39" fmla="*/ 2022150 h 4424065"/>
              <a:gd name="connsiteX40" fmla="*/ 423260 w 5531319"/>
              <a:gd name="connsiteY40" fmla="*/ 1282260 h 4424065"/>
              <a:gd name="connsiteX41" fmla="*/ 1231811 w 5531319"/>
              <a:gd name="connsiteY41" fmla="*/ 454001 h 4424065"/>
              <a:gd name="connsiteX42" fmla="*/ 2219771 w 5531319"/>
              <a:gd name="connsiteY42" fmla="*/ 85645 h 4424065"/>
              <a:gd name="connsiteX43" fmla="*/ 2855524 w 5531319"/>
              <a:gd name="connsiteY43" fmla="*/ 4364392 h 4424065"/>
              <a:gd name="connsiteX44" fmla="*/ 4292327 w 5531319"/>
              <a:gd name="connsiteY44" fmla="*/ 3931444 h 4424065"/>
              <a:gd name="connsiteX45" fmla="*/ 2855652 w 5531319"/>
              <a:gd name="connsiteY45" fmla="*/ 4364392 h 4424065"/>
              <a:gd name="connsiteX46" fmla="*/ 3869805 w 5531319"/>
              <a:gd name="connsiteY46" fmla="*/ 330156 h 4424065"/>
              <a:gd name="connsiteX47" fmla="*/ 3865736 w 5531319"/>
              <a:gd name="connsiteY47" fmla="*/ 329520 h 4424065"/>
              <a:gd name="connsiteX48" fmla="*/ 3866499 w 5531319"/>
              <a:gd name="connsiteY48" fmla="*/ 330537 h 4424065"/>
              <a:gd name="connsiteX49" fmla="*/ 4302117 w 5531319"/>
              <a:gd name="connsiteY49" fmla="*/ 3923561 h 4424065"/>
              <a:gd name="connsiteX50" fmla="*/ 4301101 w 5531319"/>
              <a:gd name="connsiteY50" fmla="*/ 3924959 h 4424065"/>
              <a:gd name="connsiteX51" fmla="*/ 4302880 w 5531319"/>
              <a:gd name="connsiteY51" fmla="*/ 3924959 h 4424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5531319" h="4424065">
                <a:moveTo>
                  <a:pt x="2612540" y="836"/>
                </a:moveTo>
                <a:cubicBezTo>
                  <a:pt x="2715913" y="-4250"/>
                  <a:pt x="2831239" y="14695"/>
                  <a:pt x="2946310" y="35548"/>
                </a:cubicBezTo>
                <a:cubicBezTo>
                  <a:pt x="3291651" y="98106"/>
                  <a:pt x="3631143" y="182915"/>
                  <a:pt x="3961099" y="303581"/>
                </a:cubicBezTo>
                <a:cubicBezTo>
                  <a:pt x="4278340" y="419543"/>
                  <a:pt x="4581340" y="563350"/>
                  <a:pt x="4854587" y="764502"/>
                </a:cubicBezTo>
                <a:cubicBezTo>
                  <a:pt x="5067437" y="921152"/>
                  <a:pt x="5250407" y="1105521"/>
                  <a:pt x="5377812" y="1339732"/>
                </a:cubicBezTo>
                <a:cubicBezTo>
                  <a:pt x="5459811" y="1489986"/>
                  <a:pt x="5510303" y="1655396"/>
                  <a:pt x="5526197" y="1825829"/>
                </a:cubicBezTo>
                <a:cubicBezTo>
                  <a:pt x="5538276" y="1951327"/>
                  <a:pt x="5527341" y="2074917"/>
                  <a:pt x="5510557" y="2199398"/>
                </a:cubicBezTo>
                <a:cubicBezTo>
                  <a:pt x="5502966" y="2266991"/>
                  <a:pt x="5502712" y="2335195"/>
                  <a:pt x="5509795" y="2402839"/>
                </a:cubicBezTo>
                <a:cubicBezTo>
                  <a:pt x="5534207" y="2664197"/>
                  <a:pt x="5468471" y="2926051"/>
                  <a:pt x="5323519" y="3144890"/>
                </a:cubicBezTo>
                <a:cubicBezTo>
                  <a:pt x="5201339" y="3332234"/>
                  <a:pt x="5041041" y="3491719"/>
                  <a:pt x="4853061" y="3612932"/>
                </a:cubicBezTo>
                <a:cubicBezTo>
                  <a:pt x="4671109" y="3732072"/>
                  <a:pt x="4498565" y="3864563"/>
                  <a:pt x="4316358" y="3982940"/>
                </a:cubicBezTo>
                <a:cubicBezTo>
                  <a:pt x="4019716" y="4175573"/>
                  <a:pt x="3701076" y="4317347"/>
                  <a:pt x="3352556" y="4386771"/>
                </a:cubicBezTo>
                <a:cubicBezTo>
                  <a:pt x="3160953" y="4425590"/>
                  <a:pt x="2964455" y="4434173"/>
                  <a:pt x="2770206" y="4412201"/>
                </a:cubicBezTo>
                <a:cubicBezTo>
                  <a:pt x="2685524" y="4402537"/>
                  <a:pt x="2599952" y="4402410"/>
                  <a:pt x="2514888" y="4393637"/>
                </a:cubicBezTo>
                <a:cubicBezTo>
                  <a:pt x="2307136" y="4370851"/>
                  <a:pt x="2102208" y="4327277"/>
                  <a:pt x="1903166" y="4263562"/>
                </a:cubicBezTo>
                <a:cubicBezTo>
                  <a:pt x="1560622" y="4156119"/>
                  <a:pt x="1238931" y="4006972"/>
                  <a:pt x="948392" y="3794249"/>
                </a:cubicBezTo>
                <a:cubicBezTo>
                  <a:pt x="647553" y="3573897"/>
                  <a:pt x="396812" y="3308660"/>
                  <a:pt x="223633" y="2975526"/>
                </a:cubicBezTo>
                <a:cubicBezTo>
                  <a:pt x="129453" y="2796370"/>
                  <a:pt x="67149" y="2602198"/>
                  <a:pt x="39519" y="2401695"/>
                </a:cubicBezTo>
                <a:cubicBezTo>
                  <a:pt x="34509" y="2367555"/>
                  <a:pt x="26728" y="2333872"/>
                  <a:pt x="16251" y="2300991"/>
                </a:cubicBezTo>
                <a:cubicBezTo>
                  <a:pt x="-9180" y="2218598"/>
                  <a:pt x="-25" y="2135695"/>
                  <a:pt x="11800" y="2053556"/>
                </a:cubicBezTo>
                <a:cubicBezTo>
                  <a:pt x="93685" y="1480615"/>
                  <a:pt x="377867" y="1021983"/>
                  <a:pt x="812849" y="651084"/>
                </a:cubicBezTo>
                <a:cubicBezTo>
                  <a:pt x="1176754" y="340201"/>
                  <a:pt x="1598259" y="146042"/>
                  <a:pt x="2066809" y="52586"/>
                </a:cubicBezTo>
                <a:cubicBezTo>
                  <a:pt x="2154543" y="35039"/>
                  <a:pt x="2243040" y="23087"/>
                  <a:pt x="2332045" y="14441"/>
                </a:cubicBezTo>
                <a:cubicBezTo>
                  <a:pt x="2421051" y="5794"/>
                  <a:pt x="2508912" y="2107"/>
                  <a:pt x="2612540" y="836"/>
                </a:cubicBezTo>
                <a:close/>
                <a:moveTo>
                  <a:pt x="5468597" y="2088522"/>
                </a:moveTo>
                <a:cubicBezTo>
                  <a:pt x="5479329" y="2001424"/>
                  <a:pt x="5480181" y="1913385"/>
                  <a:pt x="5471140" y="1826083"/>
                </a:cubicBezTo>
                <a:cubicBezTo>
                  <a:pt x="5455336" y="1662962"/>
                  <a:pt x="5406306" y="1504799"/>
                  <a:pt x="5327079" y="1361348"/>
                </a:cubicBezTo>
                <a:cubicBezTo>
                  <a:pt x="5206159" y="1140233"/>
                  <a:pt x="5033361" y="965782"/>
                  <a:pt x="4833353" y="816507"/>
                </a:cubicBezTo>
                <a:cubicBezTo>
                  <a:pt x="4597234" y="640276"/>
                  <a:pt x="4336321" y="509438"/>
                  <a:pt x="4063456" y="400724"/>
                </a:cubicBezTo>
                <a:cubicBezTo>
                  <a:pt x="4033359" y="388607"/>
                  <a:pt x="4003059" y="376909"/>
                  <a:pt x="3972543" y="365631"/>
                </a:cubicBezTo>
                <a:cubicBezTo>
                  <a:pt x="3943679" y="354950"/>
                  <a:pt x="3914562" y="345033"/>
                  <a:pt x="3885571" y="334733"/>
                </a:cubicBezTo>
                <a:cubicBezTo>
                  <a:pt x="4046888" y="406840"/>
                  <a:pt x="4203652" y="488713"/>
                  <a:pt x="4355012" y="579880"/>
                </a:cubicBezTo>
                <a:cubicBezTo>
                  <a:pt x="4662081" y="768063"/>
                  <a:pt x="4933802" y="995790"/>
                  <a:pt x="5144618" y="1290779"/>
                </a:cubicBezTo>
                <a:cubicBezTo>
                  <a:pt x="5314364" y="1528042"/>
                  <a:pt x="5426257" y="1789591"/>
                  <a:pt x="5468597" y="2088522"/>
                </a:cubicBezTo>
                <a:close/>
                <a:moveTo>
                  <a:pt x="2219771" y="85645"/>
                </a:moveTo>
                <a:cubicBezTo>
                  <a:pt x="2206942" y="84005"/>
                  <a:pt x="2193909" y="85264"/>
                  <a:pt x="2181626" y="89333"/>
                </a:cubicBezTo>
                <a:cubicBezTo>
                  <a:pt x="1932919" y="125113"/>
                  <a:pt x="1690799" y="197118"/>
                  <a:pt x="1462971" y="303073"/>
                </a:cubicBezTo>
                <a:cubicBezTo>
                  <a:pt x="971788" y="529528"/>
                  <a:pt x="578129" y="865460"/>
                  <a:pt x="308697" y="1338461"/>
                </a:cubicBezTo>
                <a:cubicBezTo>
                  <a:pt x="180224" y="1561852"/>
                  <a:pt x="97652" y="1808638"/>
                  <a:pt x="65839" y="2064364"/>
                </a:cubicBezTo>
                <a:cubicBezTo>
                  <a:pt x="71942" y="2050505"/>
                  <a:pt x="77283" y="2036391"/>
                  <a:pt x="82114" y="2022150"/>
                </a:cubicBezTo>
                <a:cubicBezTo>
                  <a:pt x="170103" y="1763653"/>
                  <a:pt x="279579" y="1515073"/>
                  <a:pt x="423260" y="1282260"/>
                </a:cubicBezTo>
                <a:cubicBezTo>
                  <a:pt x="630769" y="945565"/>
                  <a:pt x="895370" y="664944"/>
                  <a:pt x="1231811" y="454001"/>
                </a:cubicBezTo>
                <a:cubicBezTo>
                  <a:pt x="1535192" y="263783"/>
                  <a:pt x="1866801" y="149729"/>
                  <a:pt x="2219771" y="85645"/>
                </a:cubicBezTo>
                <a:close/>
                <a:moveTo>
                  <a:pt x="2855524" y="4364392"/>
                </a:moveTo>
                <a:cubicBezTo>
                  <a:pt x="3386633" y="4394018"/>
                  <a:pt x="3853530" y="4210158"/>
                  <a:pt x="4292327" y="3931444"/>
                </a:cubicBezTo>
                <a:cubicBezTo>
                  <a:pt x="3830134" y="4131325"/>
                  <a:pt x="3346707" y="4259111"/>
                  <a:pt x="2855652" y="4364392"/>
                </a:cubicBezTo>
                <a:close/>
                <a:moveTo>
                  <a:pt x="3869805" y="330156"/>
                </a:moveTo>
                <a:lnTo>
                  <a:pt x="3865736" y="329520"/>
                </a:lnTo>
                <a:cubicBezTo>
                  <a:pt x="3865736" y="329520"/>
                  <a:pt x="3865736" y="330410"/>
                  <a:pt x="3866499" y="330537"/>
                </a:cubicBezTo>
                <a:close/>
                <a:moveTo>
                  <a:pt x="4302117" y="3923561"/>
                </a:moveTo>
                <a:lnTo>
                  <a:pt x="4301101" y="3924959"/>
                </a:lnTo>
                <a:lnTo>
                  <a:pt x="4302880" y="3924959"/>
                </a:lnTo>
                <a:close/>
              </a:path>
            </a:pathLst>
          </a:custGeom>
          <a:solidFill>
            <a:srgbClr val="C34D64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EC7CB0-D6FC-42A6-8E8A-CC08725E61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24135" y="2156348"/>
            <a:ext cx="3971495" cy="186674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800">
                <a:solidFill>
                  <a:srgbClr val="FFFFFF"/>
                </a:solidFill>
              </a:rPr>
              <a:t>Machine learning pipeline</a:t>
            </a:r>
          </a:p>
        </p:txBody>
      </p:sp>
      <p:sp>
        <p:nvSpPr>
          <p:cNvPr id="15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05874" y="4409267"/>
            <a:ext cx="3242551" cy="27432"/>
          </a:xfrm>
          <a:custGeom>
            <a:avLst/>
            <a:gdLst>
              <a:gd name="connsiteX0" fmla="*/ 0 w 3242551"/>
              <a:gd name="connsiteY0" fmla="*/ 0 h 27432"/>
              <a:gd name="connsiteX1" fmla="*/ 616085 w 3242551"/>
              <a:gd name="connsiteY1" fmla="*/ 0 h 27432"/>
              <a:gd name="connsiteX2" fmla="*/ 1264595 w 3242551"/>
              <a:gd name="connsiteY2" fmla="*/ 0 h 27432"/>
              <a:gd name="connsiteX3" fmla="*/ 1945531 w 3242551"/>
              <a:gd name="connsiteY3" fmla="*/ 0 h 27432"/>
              <a:gd name="connsiteX4" fmla="*/ 2626466 w 3242551"/>
              <a:gd name="connsiteY4" fmla="*/ 0 h 27432"/>
              <a:gd name="connsiteX5" fmla="*/ 3242551 w 3242551"/>
              <a:gd name="connsiteY5" fmla="*/ 0 h 27432"/>
              <a:gd name="connsiteX6" fmla="*/ 3242551 w 3242551"/>
              <a:gd name="connsiteY6" fmla="*/ 27432 h 27432"/>
              <a:gd name="connsiteX7" fmla="*/ 2529190 w 3242551"/>
              <a:gd name="connsiteY7" fmla="*/ 27432 h 27432"/>
              <a:gd name="connsiteX8" fmla="*/ 1815829 w 3242551"/>
              <a:gd name="connsiteY8" fmla="*/ 27432 h 27432"/>
              <a:gd name="connsiteX9" fmla="*/ 1167318 w 3242551"/>
              <a:gd name="connsiteY9" fmla="*/ 27432 h 27432"/>
              <a:gd name="connsiteX10" fmla="*/ 0 w 3242551"/>
              <a:gd name="connsiteY10" fmla="*/ 27432 h 27432"/>
              <a:gd name="connsiteX11" fmla="*/ 0 w 3242551"/>
              <a:gd name="connsiteY11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42551" h="27432" fill="none" extrusionOk="0">
                <a:moveTo>
                  <a:pt x="0" y="0"/>
                </a:moveTo>
                <a:cubicBezTo>
                  <a:pt x="194108" y="-30346"/>
                  <a:pt x="476260" y="9901"/>
                  <a:pt x="616085" y="0"/>
                </a:cubicBezTo>
                <a:cubicBezTo>
                  <a:pt x="755911" y="-9901"/>
                  <a:pt x="955441" y="-31994"/>
                  <a:pt x="1264595" y="0"/>
                </a:cubicBezTo>
                <a:cubicBezTo>
                  <a:pt x="1573749" y="31994"/>
                  <a:pt x="1618785" y="-7447"/>
                  <a:pt x="1945531" y="0"/>
                </a:cubicBezTo>
                <a:cubicBezTo>
                  <a:pt x="2272277" y="7447"/>
                  <a:pt x="2390625" y="1646"/>
                  <a:pt x="2626466" y="0"/>
                </a:cubicBezTo>
                <a:cubicBezTo>
                  <a:pt x="2862308" y="-1646"/>
                  <a:pt x="3064770" y="5184"/>
                  <a:pt x="3242551" y="0"/>
                </a:cubicBezTo>
                <a:cubicBezTo>
                  <a:pt x="3241385" y="7395"/>
                  <a:pt x="3242596" y="21864"/>
                  <a:pt x="3242551" y="27432"/>
                </a:cubicBezTo>
                <a:cubicBezTo>
                  <a:pt x="3023282" y="59750"/>
                  <a:pt x="2875833" y="36030"/>
                  <a:pt x="2529190" y="27432"/>
                </a:cubicBezTo>
                <a:cubicBezTo>
                  <a:pt x="2182547" y="18834"/>
                  <a:pt x="2011286" y="10066"/>
                  <a:pt x="1815829" y="27432"/>
                </a:cubicBezTo>
                <a:cubicBezTo>
                  <a:pt x="1620372" y="44798"/>
                  <a:pt x="1410011" y="-1058"/>
                  <a:pt x="1167318" y="27432"/>
                </a:cubicBezTo>
                <a:cubicBezTo>
                  <a:pt x="924625" y="55922"/>
                  <a:pt x="241931" y="85033"/>
                  <a:pt x="0" y="27432"/>
                </a:cubicBezTo>
                <a:cubicBezTo>
                  <a:pt x="-503" y="20663"/>
                  <a:pt x="1168" y="5855"/>
                  <a:pt x="0" y="0"/>
                </a:cubicBezTo>
                <a:close/>
              </a:path>
              <a:path w="3242551" h="27432" stroke="0" extrusionOk="0">
                <a:moveTo>
                  <a:pt x="0" y="0"/>
                </a:moveTo>
                <a:cubicBezTo>
                  <a:pt x="292987" y="-12051"/>
                  <a:pt x="313221" y="-4437"/>
                  <a:pt x="616085" y="0"/>
                </a:cubicBezTo>
                <a:cubicBezTo>
                  <a:pt x="918950" y="4437"/>
                  <a:pt x="1001475" y="-7765"/>
                  <a:pt x="1167318" y="0"/>
                </a:cubicBezTo>
                <a:cubicBezTo>
                  <a:pt x="1333161" y="7765"/>
                  <a:pt x="1642740" y="34995"/>
                  <a:pt x="1880680" y="0"/>
                </a:cubicBezTo>
                <a:cubicBezTo>
                  <a:pt x="2118620" y="-34995"/>
                  <a:pt x="2326628" y="756"/>
                  <a:pt x="2496764" y="0"/>
                </a:cubicBezTo>
                <a:cubicBezTo>
                  <a:pt x="2666900" y="-756"/>
                  <a:pt x="2887316" y="25599"/>
                  <a:pt x="3242551" y="0"/>
                </a:cubicBezTo>
                <a:cubicBezTo>
                  <a:pt x="3242744" y="12649"/>
                  <a:pt x="3241563" y="17989"/>
                  <a:pt x="3242551" y="27432"/>
                </a:cubicBezTo>
                <a:cubicBezTo>
                  <a:pt x="3008998" y="-2757"/>
                  <a:pt x="2799879" y="44559"/>
                  <a:pt x="2594041" y="27432"/>
                </a:cubicBezTo>
                <a:cubicBezTo>
                  <a:pt x="2388203" y="10306"/>
                  <a:pt x="2212925" y="-2221"/>
                  <a:pt x="1880680" y="27432"/>
                </a:cubicBezTo>
                <a:cubicBezTo>
                  <a:pt x="1548435" y="57085"/>
                  <a:pt x="1523943" y="37041"/>
                  <a:pt x="1329446" y="27432"/>
                </a:cubicBezTo>
                <a:cubicBezTo>
                  <a:pt x="1134949" y="17823"/>
                  <a:pt x="919920" y="28299"/>
                  <a:pt x="680936" y="27432"/>
                </a:cubicBezTo>
                <a:cubicBezTo>
                  <a:pt x="441952" y="26566"/>
                  <a:pt x="273000" y="57219"/>
                  <a:pt x="0" y="27432"/>
                </a:cubicBezTo>
                <a:cubicBezTo>
                  <a:pt x="1300" y="19678"/>
                  <a:pt x="-86" y="12044"/>
                  <a:pt x="0" y="0"/>
                </a:cubicBezTo>
                <a:close/>
              </a:path>
            </a:pathLst>
          </a:custGeom>
          <a:solidFill>
            <a:srgbClr val="C34D64"/>
          </a:solidFill>
          <a:ln w="38100" cap="rnd">
            <a:solidFill>
              <a:srgbClr val="C34D64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0CBB6D88-9854-4DC2-BBA2-EEDCA19F95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563" y="288566"/>
            <a:ext cx="6366902" cy="6413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9757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/>
            <a:ahLst/>
            <a:cxnLst/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16" name="Rectangle 19">
            <a:extLst>
              <a:ext uri="{FF2B5EF4-FFF2-40B4-BE49-F238E27FC236}">
                <a16:creationId xmlns:a16="http://schemas.microsoft.com/office/drawing/2014/main" id="{AD35AE2F-5E3A-49D9-8DE1-8A333BA408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Graph on document with pen">
            <a:extLst>
              <a:ext uri="{FF2B5EF4-FFF2-40B4-BE49-F238E27FC236}">
                <a16:creationId xmlns:a16="http://schemas.microsoft.com/office/drawing/2014/main" id="{CB398441-B728-4ECB-BED3-DF94380D196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405" r="-1" b="14304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2FD8E10-45D9-47F4-9AE6-1F155691C5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3"/>
            <a:ext cx="9144000" cy="30632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9600"/>
              <a:t>Linear regression</a:t>
            </a:r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04D8AD8F-EF7F-481F-B99A-B851389705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41942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6">
            <a:extLst>
              <a:ext uri="{FF2B5EF4-FFF2-40B4-BE49-F238E27FC236}">
                <a16:creationId xmlns:a16="http://schemas.microsoft.com/office/drawing/2014/main" id="{79EB4626-023C-436D-9F57-9EB4608090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38200" y="720953"/>
            <a:ext cx="10515600" cy="5416094"/>
          </a:xfrm>
          <a:custGeom>
            <a:avLst/>
            <a:gdLst>
              <a:gd name="connsiteX0" fmla="*/ 0 w 10515600"/>
              <a:gd name="connsiteY0" fmla="*/ 902700 h 5416094"/>
              <a:gd name="connsiteX1" fmla="*/ 902700 w 10515600"/>
              <a:gd name="connsiteY1" fmla="*/ 0 h 5416094"/>
              <a:gd name="connsiteX2" fmla="*/ 1746919 w 10515600"/>
              <a:gd name="connsiteY2" fmla="*/ 0 h 5416094"/>
              <a:gd name="connsiteX3" fmla="*/ 2329833 w 10515600"/>
              <a:gd name="connsiteY3" fmla="*/ 0 h 5416094"/>
              <a:gd name="connsiteX4" fmla="*/ 2825644 w 10515600"/>
              <a:gd name="connsiteY4" fmla="*/ 0 h 5416094"/>
              <a:gd name="connsiteX5" fmla="*/ 3582762 w 10515600"/>
              <a:gd name="connsiteY5" fmla="*/ 0 h 5416094"/>
              <a:gd name="connsiteX6" fmla="*/ 4165675 w 10515600"/>
              <a:gd name="connsiteY6" fmla="*/ 0 h 5416094"/>
              <a:gd name="connsiteX7" fmla="*/ 5009894 w 10515600"/>
              <a:gd name="connsiteY7" fmla="*/ 0 h 5416094"/>
              <a:gd name="connsiteX8" fmla="*/ 5505706 w 10515600"/>
              <a:gd name="connsiteY8" fmla="*/ 0 h 5416094"/>
              <a:gd name="connsiteX9" fmla="*/ 6349925 w 10515600"/>
              <a:gd name="connsiteY9" fmla="*/ 0 h 5416094"/>
              <a:gd name="connsiteX10" fmla="*/ 6758634 w 10515600"/>
              <a:gd name="connsiteY10" fmla="*/ 0 h 5416094"/>
              <a:gd name="connsiteX11" fmla="*/ 7428650 w 10515600"/>
              <a:gd name="connsiteY11" fmla="*/ 0 h 5416094"/>
              <a:gd name="connsiteX12" fmla="*/ 8098665 w 10515600"/>
              <a:gd name="connsiteY12" fmla="*/ 0 h 5416094"/>
              <a:gd name="connsiteX13" fmla="*/ 8681579 w 10515600"/>
              <a:gd name="connsiteY13" fmla="*/ 0 h 5416094"/>
              <a:gd name="connsiteX14" fmla="*/ 9612900 w 10515600"/>
              <a:gd name="connsiteY14" fmla="*/ 0 h 5416094"/>
              <a:gd name="connsiteX15" fmla="*/ 10515600 w 10515600"/>
              <a:gd name="connsiteY15" fmla="*/ 902700 h 5416094"/>
              <a:gd name="connsiteX16" fmla="*/ 10515600 w 10515600"/>
              <a:gd name="connsiteY16" fmla="*/ 1504482 h 5416094"/>
              <a:gd name="connsiteX17" fmla="*/ 10515600 w 10515600"/>
              <a:gd name="connsiteY17" fmla="*/ 2178479 h 5416094"/>
              <a:gd name="connsiteX18" fmla="*/ 10515600 w 10515600"/>
              <a:gd name="connsiteY18" fmla="*/ 2780261 h 5416094"/>
              <a:gd name="connsiteX19" fmla="*/ 10515600 w 10515600"/>
              <a:gd name="connsiteY19" fmla="*/ 3273722 h 5416094"/>
              <a:gd name="connsiteX20" fmla="*/ 10515600 w 10515600"/>
              <a:gd name="connsiteY20" fmla="*/ 3803291 h 5416094"/>
              <a:gd name="connsiteX21" fmla="*/ 10515600 w 10515600"/>
              <a:gd name="connsiteY21" fmla="*/ 4513394 h 5416094"/>
              <a:gd name="connsiteX22" fmla="*/ 9612900 w 10515600"/>
              <a:gd name="connsiteY22" fmla="*/ 5416094 h 5416094"/>
              <a:gd name="connsiteX23" fmla="*/ 9117089 w 10515600"/>
              <a:gd name="connsiteY23" fmla="*/ 5416094 h 5416094"/>
              <a:gd name="connsiteX24" fmla="*/ 8708379 w 10515600"/>
              <a:gd name="connsiteY24" fmla="*/ 5416094 h 5416094"/>
              <a:gd name="connsiteX25" fmla="*/ 8299670 w 10515600"/>
              <a:gd name="connsiteY25" fmla="*/ 5416094 h 5416094"/>
              <a:gd name="connsiteX26" fmla="*/ 7629654 w 10515600"/>
              <a:gd name="connsiteY26" fmla="*/ 5416094 h 5416094"/>
              <a:gd name="connsiteX27" fmla="*/ 7133843 w 10515600"/>
              <a:gd name="connsiteY27" fmla="*/ 5416094 h 5416094"/>
              <a:gd name="connsiteX28" fmla="*/ 6376726 w 10515600"/>
              <a:gd name="connsiteY28" fmla="*/ 5416094 h 5416094"/>
              <a:gd name="connsiteX29" fmla="*/ 5880914 w 10515600"/>
              <a:gd name="connsiteY29" fmla="*/ 5416094 h 5416094"/>
              <a:gd name="connsiteX30" fmla="*/ 5123797 w 10515600"/>
              <a:gd name="connsiteY30" fmla="*/ 5416094 h 5416094"/>
              <a:gd name="connsiteX31" fmla="*/ 4715088 w 10515600"/>
              <a:gd name="connsiteY31" fmla="*/ 5416094 h 5416094"/>
              <a:gd name="connsiteX32" fmla="*/ 3957970 w 10515600"/>
              <a:gd name="connsiteY32" fmla="*/ 5416094 h 5416094"/>
              <a:gd name="connsiteX33" fmla="*/ 3462159 w 10515600"/>
              <a:gd name="connsiteY33" fmla="*/ 5416094 h 5416094"/>
              <a:gd name="connsiteX34" fmla="*/ 3053449 w 10515600"/>
              <a:gd name="connsiteY34" fmla="*/ 5416094 h 5416094"/>
              <a:gd name="connsiteX35" fmla="*/ 2557638 w 10515600"/>
              <a:gd name="connsiteY35" fmla="*/ 5416094 h 5416094"/>
              <a:gd name="connsiteX36" fmla="*/ 1800521 w 10515600"/>
              <a:gd name="connsiteY36" fmla="*/ 5416094 h 5416094"/>
              <a:gd name="connsiteX37" fmla="*/ 902700 w 10515600"/>
              <a:gd name="connsiteY37" fmla="*/ 5416094 h 5416094"/>
              <a:gd name="connsiteX38" fmla="*/ 0 w 10515600"/>
              <a:gd name="connsiteY38" fmla="*/ 4513394 h 5416094"/>
              <a:gd name="connsiteX39" fmla="*/ 0 w 10515600"/>
              <a:gd name="connsiteY39" fmla="*/ 3911612 h 5416094"/>
              <a:gd name="connsiteX40" fmla="*/ 0 w 10515600"/>
              <a:gd name="connsiteY40" fmla="*/ 3309829 h 5416094"/>
              <a:gd name="connsiteX41" fmla="*/ 0 w 10515600"/>
              <a:gd name="connsiteY41" fmla="*/ 2780261 h 5416094"/>
              <a:gd name="connsiteX42" fmla="*/ 0 w 10515600"/>
              <a:gd name="connsiteY42" fmla="*/ 2106265 h 5416094"/>
              <a:gd name="connsiteX43" fmla="*/ 0 w 10515600"/>
              <a:gd name="connsiteY43" fmla="*/ 1504482 h 5416094"/>
              <a:gd name="connsiteX44" fmla="*/ 0 w 10515600"/>
              <a:gd name="connsiteY44" fmla="*/ 902700 h 5416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10515600" h="5416094" extrusionOk="0">
                <a:moveTo>
                  <a:pt x="0" y="902700"/>
                </a:moveTo>
                <a:cubicBezTo>
                  <a:pt x="-57306" y="368805"/>
                  <a:pt x="305054" y="37193"/>
                  <a:pt x="902700" y="0"/>
                </a:cubicBezTo>
                <a:cubicBezTo>
                  <a:pt x="1280419" y="-35006"/>
                  <a:pt x="1407743" y="-35339"/>
                  <a:pt x="1746919" y="0"/>
                </a:cubicBezTo>
                <a:cubicBezTo>
                  <a:pt x="2086095" y="35339"/>
                  <a:pt x="2146539" y="-12333"/>
                  <a:pt x="2329833" y="0"/>
                </a:cubicBezTo>
                <a:cubicBezTo>
                  <a:pt x="2513127" y="12333"/>
                  <a:pt x="2706706" y="12952"/>
                  <a:pt x="2825644" y="0"/>
                </a:cubicBezTo>
                <a:cubicBezTo>
                  <a:pt x="2944582" y="-12952"/>
                  <a:pt x="3420817" y="-27100"/>
                  <a:pt x="3582762" y="0"/>
                </a:cubicBezTo>
                <a:cubicBezTo>
                  <a:pt x="3744707" y="27100"/>
                  <a:pt x="4023584" y="-9167"/>
                  <a:pt x="4165675" y="0"/>
                </a:cubicBezTo>
                <a:cubicBezTo>
                  <a:pt x="4307766" y="9167"/>
                  <a:pt x="4770188" y="27031"/>
                  <a:pt x="5009894" y="0"/>
                </a:cubicBezTo>
                <a:cubicBezTo>
                  <a:pt x="5249600" y="-27031"/>
                  <a:pt x="5349881" y="-194"/>
                  <a:pt x="5505706" y="0"/>
                </a:cubicBezTo>
                <a:cubicBezTo>
                  <a:pt x="5661531" y="194"/>
                  <a:pt x="6129254" y="-29363"/>
                  <a:pt x="6349925" y="0"/>
                </a:cubicBezTo>
                <a:cubicBezTo>
                  <a:pt x="6570596" y="29363"/>
                  <a:pt x="6581199" y="-14617"/>
                  <a:pt x="6758634" y="0"/>
                </a:cubicBezTo>
                <a:cubicBezTo>
                  <a:pt x="6936069" y="14617"/>
                  <a:pt x="7246491" y="25675"/>
                  <a:pt x="7428650" y="0"/>
                </a:cubicBezTo>
                <a:cubicBezTo>
                  <a:pt x="7610809" y="-25675"/>
                  <a:pt x="7825190" y="-17078"/>
                  <a:pt x="8098665" y="0"/>
                </a:cubicBezTo>
                <a:cubicBezTo>
                  <a:pt x="8372141" y="17078"/>
                  <a:pt x="8559625" y="-21568"/>
                  <a:pt x="8681579" y="0"/>
                </a:cubicBezTo>
                <a:cubicBezTo>
                  <a:pt x="8803533" y="21568"/>
                  <a:pt x="9307226" y="-46066"/>
                  <a:pt x="9612900" y="0"/>
                </a:cubicBezTo>
                <a:cubicBezTo>
                  <a:pt x="10119954" y="-10560"/>
                  <a:pt x="10418674" y="366684"/>
                  <a:pt x="10515600" y="902700"/>
                </a:cubicBezTo>
                <a:cubicBezTo>
                  <a:pt x="10494548" y="1140809"/>
                  <a:pt x="10524881" y="1252168"/>
                  <a:pt x="10515600" y="1504482"/>
                </a:cubicBezTo>
                <a:cubicBezTo>
                  <a:pt x="10506319" y="1756796"/>
                  <a:pt x="10494309" y="1995078"/>
                  <a:pt x="10515600" y="2178479"/>
                </a:cubicBezTo>
                <a:cubicBezTo>
                  <a:pt x="10536891" y="2361880"/>
                  <a:pt x="10522845" y="2487483"/>
                  <a:pt x="10515600" y="2780261"/>
                </a:cubicBezTo>
                <a:cubicBezTo>
                  <a:pt x="10508355" y="3073039"/>
                  <a:pt x="10533694" y="3138252"/>
                  <a:pt x="10515600" y="3273722"/>
                </a:cubicBezTo>
                <a:cubicBezTo>
                  <a:pt x="10497506" y="3409192"/>
                  <a:pt x="10514952" y="3569910"/>
                  <a:pt x="10515600" y="3803291"/>
                </a:cubicBezTo>
                <a:cubicBezTo>
                  <a:pt x="10516248" y="4036672"/>
                  <a:pt x="10499126" y="4317688"/>
                  <a:pt x="10515600" y="4513394"/>
                </a:cubicBezTo>
                <a:cubicBezTo>
                  <a:pt x="10585499" y="4997151"/>
                  <a:pt x="10115437" y="5453981"/>
                  <a:pt x="9612900" y="5416094"/>
                </a:cubicBezTo>
                <a:cubicBezTo>
                  <a:pt x="9473271" y="5418358"/>
                  <a:pt x="9316384" y="5423764"/>
                  <a:pt x="9117089" y="5416094"/>
                </a:cubicBezTo>
                <a:cubicBezTo>
                  <a:pt x="8917794" y="5408424"/>
                  <a:pt x="8902141" y="5433256"/>
                  <a:pt x="8708379" y="5416094"/>
                </a:cubicBezTo>
                <a:cubicBezTo>
                  <a:pt x="8514617" y="5398933"/>
                  <a:pt x="8454700" y="5422387"/>
                  <a:pt x="8299670" y="5416094"/>
                </a:cubicBezTo>
                <a:cubicBezTo>
                  <a:pt x="8144640" y="5409801"/>
                  <a:pt x="7907022" y="5398388"/>
                  <a:pt x="7629654" y="5416094"/>
                </a:cubicBezTo>
                <a:cubicBezTo>
                  <a:pt x="7352286" y="5433800"/>
                  <a:pt x="7244777" y="5409877"/>
                  <a:pt x="7133843" y="5416094"/>
                </a:cubicBezTo>
                <a:cubicBezTo>
                  <a:pt x="7022909" y="5422311"/>
                  <a:pt x="6748865" y="5379753"/>
                  <a:pt x="6376726" y="5416094"/>
                </a:cubicBezTo>
                <a:cubicBezTo>
                  <a:pt x="6004587" y="5452435"/>
                  <a:pt x="5991442" y="5438860"/>
                  <a:pt x="5880914" y="5416094"/>
                </a:cubicBezTo>
                <a:cubicBezTo>
                  <a:pt x="5770386" y="5393328"/>
                  <a:pt x="5294303" y="5440618"/>
                  <a:pt x="5123797" y="5416094"/>
                </a:cubicBezTo>
                <a:cubicBezTo>
                  <a:pt x="4953291" y="5391570"/>
                  <a:pt x="4828705" y="5430421"/>
                  <a:pt x="4715088" y="5416094"/>
                </a:cubicBezTo>
                <a:cubicBezTo>
                  <a:pt x="4601471" y="5401767"/>
                  <a:pt x="4227806" y="5381491"/>
                  <a:pt x="3957970" y="5416094"/>
                </a:cubicBezTo>
                <a:cubicBezTo>
                  <a:pt x="3688134" y="5450697"/>
                  <a:pt x="3670638" y="5425309"/>
                  <a:pt x="3462159" y="5416094"/>
                </a:cubicBezTo>
                <a:cubicBezTo>
                  <a:pt x="3253680" y="5406879"/>
                  <a:pt x="3167443" y="5432031"/>
                  <a:pt x="3053449" y="5416094"/>
                </a:cubicBezTo>
                <a:cubicBezTo>
                  <a:pt x="2939455" y="5400158"/>
                  <a:pt x="2701485" y="5433995"/>
                  <a:pt x="2557638" y="5416094"/>
                </a:cubicBezTo>
                <a:cubicBezTo>
                  <a:pt x="2413791" y="5398193"/>
                  <a:pt x="2168647" y="5424510"/>
                  <a:pt x="1800521" y="5416094"/>
                </a:cubicBezTo>
                <a:cubicBezTo>
                  <a:pt x="1432395" y="5407678"/>
                  <a:pt x="1261364" y="5454497"/>
                  <a:pt x="902700" y="5416094"/>
                </a:cubicBezTo>
                <a:cubicBezTo>
                  <a:pt x="519468" y="5419760"/>
                  <a:pt x="63003" y="5077223"/>
                  <a:pt x="0" y="4513394"/>
                </a:cubicBezTo>
                <a:cubicBezTo>
                  <a:pt x="-20265" y="4243495"/>
                  <a:pt x="27650" y="4053844"/>
                  <a:pt x="0" y="3911612"/>
                </a:cubicBezTo>
                <a:cubicBezTo>
                  <a:pt x="-27650" y="3769380"/>
                  <a:pt x="24988" y="3469350"/>
                  <a:pt x="0" y="3309829"/>
                </a:cubicBezTo>
                <a:cubicBezTo>
                  <a:pt x="-24988" y="3150308"/>
                  <a:pt x="-16973" y="2933511"/>
                  <a:pt x="0" y="2780261"/>
                </a:cubicBezTo>
                <a:cubicBezTo>
                  <a:pt x="16973" y="2627011"/>
                  <a:pt x="-11552" y="2315258"/>
                  <a:pt x="0" y="2106265"/>
                </a:cubicBezTo>
                <a:cubicBezTo>
                  <a:pt x="11552" y="1897272"/>
                  <a:pt x="-9167" y="1726905"/>
                  <a:pt x="0" y="1504482"/>
                </a:cubicBezTo>
                <a:cubicBezTo>
                  <a:pt x="9167" y="1282059"/>
                  <a:pt x="10972" y="1160784"/>
                  <a:pt x="0" y="902700"/>
                </a:cubicBezTo>
                <a:close/>
              </a:path>
            </a:pathLst>
          </a:custGeom>
          <a:noFill/>
          <a:ln w="60325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2513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7">
            <a:extLst>
              <a:ext uri="{FF2B5EF4-FFF2-40B4-BE49-F238E27FC236}">
                <a16:creationId xmlns:a16="http://schemas.microsoft.com/office/drawing/2014/main" id="{745DEEED-BE3A-4307-800A-45F555B51C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9">
            <a:extLst>
              <a:ext uri="{FF2B5EF4-FFF2-40B4-BE49-F238E27FC236}">
                <a16:creationId xmlns:a16="http://schemas.microsoft.com/office/drawing/2014/main" id="{F5C73706-35AD-4797-B796-D806B8FE5A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5006297" cy="6858000"/>
          </a:xfrm>
          <a:custGeom>
            <a:avLst/>
            <a:gdLst>
              <a:gd name="connsiteX0" fmla="*/ 5006297 w 5006297"/>
              <a:gd name="connsiteY0" fmla="*/ 0 h 6858000"/>
              <a:gd name="connsiteX1" fmla="*/ 1229608 w 5006297"/>
              <a:gd name="connsiteY1" fmla="*/ 0 h 6858000"/>
              <a:gd name="connsiteX2" fmla="*/ 1128285 w 5006297"/>
              <a:gd name="connsiteY2" fmla="*/ 156518 h 6858000"/>
              <a:gd name="connsiteX3" fmla="*/ 768782 w 5006297"/>
              <a:gd name="connsiteY3" fmla="*/ 825746 h 6858000"/>
              <a:gd name="connsiteX4" fmla="*/ 743290 w 5006297"/>
              <a:gd name="connsiteY4" fmla="*/ 860183 h 6858000"/>
              <a:gd name="connsiteX5" fmla="*/ 787138 w 5006297"/>
              <a:gd name="connsiteY5" fmla="*/ 756243 h 6858000"/>
              <a:gd name="connsiteX6" fmla="*/ 980544 w 5006297"/>
              <a:gd name="connsiteY6" fmla="*/ 339016 h 6858000"/>
              <a:gd name="connsiteX7" fmla="*/ 1161966 w 5006297"/>
              <a:gd name="connsiteY7" fmla="*/ 0 h 6858000"/>
              <a:gd name="connsiteX8" fmla="*/ 1104491 w 5006297"/>
              <a:gd name="connsiteY8" fmla="*/ 0 h 6858000"/>
              <a:gd name="connsiteX9" fmla="*/ 993044 w 5006297"/>
              <a:gd name="connsiteY9" fmla="*/ 204247 h 6858000"/>
              <a:gd name="connsiteX10" fmla="*/ 494731 w 5006297"/>
              <a:gd name="connsiteY10" fmla="*/ 1375322 h 6858000"/>
              <a:gd name="connsiteX11" fmla="*/ 46559 w 5006297"/>
              <a:gd name="connsiteY11" fmla="*/ 3329787 h 6858000"/>
              <a:gd name="connsiteX12" fmla="*/ 12272 w 5006297"/>
              <a:gd name="connsiteY12" fmla="*/ 4352595 h 6858000"/>
              <a:gd name="connsiteX13" fmla="*/ 171094 w 5006297"/>
              <a:gd name="connsiteY13" fmla="*/ 5544543 h 6858000"/>
              <a:gd name="connsiteX14" fmla="*/ 538125 w 5006297"/>
              <a:gd name="connsiteY14" fmla="*/ 6816123 h 6858000"/>
              <a:gd name="connsiteX15" fmla="*/ 555724 w 5006297"/>
              <a:gd name="connsiteY15" fmla="*/ 6858000 h 6858000"/>
              <a:gd name="connsiteX16" fmla="*/ 608303 w 5006297"/>
              <a:gd name="connsiteY16" fmla="*/ 6858000 h 6858000"/>
              <a:gd name="connsiteX17" fmla="*/ 596366 w 5006297"/>
              <a:gd name="connsiteY17" fmla="*/ 6829337 h 6858000"/>
              <a:gd name="connsiteX18" fmla="*/ 364843 w 5006297"/>
              <a:gd name="connsiteY18" fmla="*/ 6132604 h 6858000"/>
              <a:gd name="connsiteX19" fmla="*/ 213412 w 5006297"/>
              <a:gd name="connsiteY19" fmla="*/ 5505676 h 6858000"/>
              <a:gd name="connsiteX20" fmla="*/ 211628 w 5006297"/>
              <a:gd name="connsiteY20" fmla="*/ 5472254 h 6858000"/>
              <a:gd name="connsiteX21" fmla="*/ 311945 w 5006297"/>
              <a:gd name="connsiteY21" fmla="*/ 5821167 h 6858000"/>
              <a:gd name="connsiteX22" fmla="*/ 623960 w 5006297"/>
              <a:gd name="connsiteY22" fmla="*/ 6658826 h 6858000"/>
              <a:gd name="connsiteX23" fmla="*/ 717350 w 5006297"/>
              <a:gd name="connsiteY23" fmla="*/ 6858000 h 6858000"/>
              <a:gd name="connsiteX24" fmla="*/ 5006297 w 5006297"/>
              <a:gd name="connsiteY2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006297" h="6858000">
                <a:moveTo>
                  <a:pt x="5006297" y="0"/>
                </a:moveTo>
                <a:lnTo>
                  <a:pt x="1229608" y="0"/>
                </a:lnTo>
                <a:lnTo>
                  <a:pt x="1128285" y="156518"/>
                </a:lnTo>
                <a:cubicBezTo>
                  <a:pt x="996915" y="372642"/>
                  <a:pt x="877575" y="596029"/>
                  <a:pt x="768782" y="825746"/>
                </a:cubicBezTo>
                <a:cubicBezTo>
                  <a:pt x="763429" y="839224"/>
                  <a:pt x="754646" y="851089"/>
                  <a:pt x="743290" y="860183"/>
                </a:cubicBezTo>
                <a:cubicBezTo>
                  <a:pt x="757948" y="825621"/>
                  <a:pt x="772224" y="790805"/>
                  <a:pt x="787138" y="756243"/>
                </a:cubicBezTo>
                <a:cubicBezTo>
                  <a:pt x="848067" y="615114"/>
                  <a:pt x="912406" y="475964"/>
                  <a:pt x="980544" y="339016"/>
                </a:cubicBezTo>
                <a:lnTo>
                  <a:pt x="1161966" y="0"/>
                </a:lnTo>
                <a:lnTo>
                  <a:pt x="1104491" y="0"/>
                </a:lnTo>
                <a:lnTo>
                  <a:pt x="993044" y="204247"/>
                </a:lnTo>
                <a:cubicBezTo>
                  <a:pt x="798291" y="579761"/>
                  <a:pt x="634561" y="971401"/>
                  <a:pt x="494731" y="1375322"/>
                </a:cubicBezTo>
                <a:cubicBezTo>
                  <a:pt x="277072" y="2009491"/>
                  <a:pt x="126862" y="2664550"/>
                  <a:pt x="46559" y="3329787"/>
                </a:cubicBezTo>
                <a:cubicBezTo>
                  <a:pt x="4496" y="3670216"/>
                  <a:pt x="-14242" y="4010141"/>
                  <a:pt x="12272" y="4352595"/>
                </a:cubicBezTo>
                <a:cubicBezTo>
                  <a:pt x="43627" y="4752907"/>
                  <a:pt x="90918" y="5150814"/>
                  <a:pt x="171094" y="5544543"/>
                </a:cubicBezTo>
                <a:cubicBezTo>
                  <a:pt x="259524" y="5979227"/>
                  <a:pt x="379573" y="6403657"/>
                  <a:pt x="538125" y="6816123"/>
                </a:cubicBezTo>
                <a:lnTo>
                  <a:pt x="555724" y="6858000"/>
                </a:lnTo>
                <a:lnTo>
                  <a:pt x="608303" y="6858000"/>
                </a:lnTo>
                <a:lnTo>
                  <a:pt x="596366" y="6829337"/>
                </a:lnTo>
                <a:cubicBezTo>
                  <a:pt x="508696" y="6602484"/>
                  <a:pt x="431985" y="6369981"/>
                  <a:pt x="364843" y="6132604"/>
                </a:cubicBezTo>
                <a:cubicBezTo>
                  <a:pt x="306463" y="5925865"/>
                  <a:pt x="263378" y="5714822"/>
                  <a:pt x="213412" y="5505676"/>
                </a:cubicBezTo>
                <a:cubicBezTo>
                  <a:pt x="212231" y="5494574"/>
                  <a:pt x="211637" y="5483421"/>
                  <a:pt x="211628" y="5472254"/>
                </a:cubicBezTo>
                <a:cubicBezTo>
                  <a:pt x="248210" y="5599108"/>
                  <a:pt x="277401" y="5710897"/>
                  <a:pt x="311945" y="5821167"/>
                </a:cubicBezTo>
                <a:cubicBezTo>
                  <a:pt x="401999" y="6108329"/>
                  <a:pt x="505868" y="6387643"/>
                  <a:pt x="623960" y="6658826"/>
                </a:cubicBezTo>
                <a:lnTo>
                  <a:pt x="717350" y="6858000"/>
                </a:lnTo>
                <a:lnTo>
                  <a:pt x="5006297" y="6858000"/>
                </a:lnTo>
                <a:close/>
              </a:path>
            </a:pathLst>
          </a:custGeom>
          <a:solidFill>
            <a:srgbClr val="C34D64"/>
          </a:solidFill>
          <a:ln w="685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0A6657-2F67-4BEF-9720-E489063B7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644652"/>
            <a:ext cx="3182112" cy="5568696"/>
          </a:xfrm>
        </p:spPr>
        <p:txBody>
          <a:bodyPr>
            <a:normAutofit/>
          </a:bodyPr>
          <a:lstStyle/>
          <a:p>
            <a:r>
              <a:rPr lang="en-GB" sz="6600">
                <a:solidFill>
                  <a:srgbClr val="FFFFFF"/>
                </a:solidFill>
              </a:rPr>
              <a:t>What is linear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DDB966-0169-4F29-9EA7-D80095B4AA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4350" y="322268"/>
            <a:ext cx="6383939" cy="6213465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GB" sz="3000" dirty="0">
                <a:ea typeface="+mn-lt"/>
                <a:cs typeface="+mn-lt"/>
              </a:rPr>
              <a:t>Linear Regression is the supervised Machine Learning model in which the model finds the best fit linear line between the independent and dependent variable </a:t>
            </a:r>
            <a:r>
              <a:rPr lang="en-GB" sz="3000" dirty="0" err="1">
                <a:ea typeface="+mn-lt"/>
                <a:cs typeface="+mn-lt"/>
              </a:rPr>
              <a:t>i.e</a:t>
            </a:r>
            <a:r>
              <a:rPr lang="en-GB" sz="3000" dirty="0">
                <a:ea typeface="+mn-lt"/>
                <a:cs typeface="+mn-lt"/>
              </a:rPr>
              <a:t> it finds the linear relationship between the dependent and independent variable.</a:t>
            </a:r>
          </a:p>
          <a:p>
            <a:r>
              <a:rPr lang="en-GB" sz="3000" dirty="0">
                <a:ea typeface="+mn-lt"/>
                <a:cs typeface="+mn-lt"/>
              </a:rPr>
              <a:t>Linear Regression is of two types: </a:t>
            </a:r>
            <a:r>
              <a:rPr lang="en-GB" sz="3000" b="1" dirty="0">
                <a:ea typeface="+mn-lt"/>
                <a:cs typeface="+mn-lt"/>
              </a:rPr>
              <a:t>Simple and Multiple</a:t>
            </a:r>
            <a:r>
              <a:rPr lang="en-GB" sz="3000" dirty="0">
                <a:ea typeface="+mn-lt"/>
                <a:cs typeface="+mn-lt"/>
              </a:rPr>
              <a:t>. </a:t>
            </a:r>
          </a:p>
          <a:p>
            <a:r>
              <a:rPr lang="en-GB" sz="3000" b="1" dirty="0">
                <a:ea typeface="+mn-lt"/>
                <a:cs typeface="+mn-lt"/>
              </a:rPr>
              <a:t>Simple Linear Regression</a:t>
            </a:r>
            <a:r>
              <a:rPr lang="en-GB" sz="3000" dirty="0">
                <a:ea typeface="+mn-lt"/>
                <a:cs typeface="+mn-lt"/>
              </a:rPr>
              <a:t> is where only one independent variable is present and the model has to find the linear relationship of it with the dependent variable</a:t>
            </a:r>
            <a:endParaRPr lang="en-GB" sz="3000"/>
          </a:p>
          <a:p>
            <a:r>
              <a:rPr lang="en-GB" sz="3000" dirty="0">
                <a:ea typeface="+mn-lt"/>
                <a:cs typeface="+mn-lt"/>
              </a:rPr>
              <a:t>Whereas, In </a:t>
            </a:r>
            <a:r>
              <a:rPr lang="en-GB" sz="3000" b="1" dirty="0">
                <a:ea typeface="+mn-lt"/>
                <a:cs typeface="+mn-lt"/>
              </a:rPr>
              <a:t>Multiple Linear Regression</a:t>
            </a:r>
            <a:r>
              <a:rPr lang="en-GB" sz="3000" dirty="0">
                <a:ea typeface="+mn-lt"/>
                <a:cs typeface="+mn-lt"/>
              </a:rPr>
              <a:t> there are more than one independent variables for the model to find the relationship.</a:t>
            </a:r>
            <a:endParaRPr lang="en-GB" sz="3000"/>
          </a:p>
        </p:txBody>
      </p:sp>
    </p:spTree>
    <p:extLst>
      <p:ext uri="{BB962C8B-B14F-4D97-AF65-F5344CB8AC3E}">
        <p14:creationId xmlns:p14="http://schemas.microsoft.com/office/powerpoint/2010/main" val="32965856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92F35F-38AF-464F-AEBC-EADE78F8E9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Simple and multiple linear regression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24247C-F78B-4199-A6AF-1DCAD5583D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GB" b="1" u="sng" dirty="0">
                <a:ea typeface="+mn-lt"/>
                <a:cs typeface="+mn-lt"/>
              </a:rPr>
              <a:t>Equation of Simple Linear Regression</a:t>
            </a:r>
            <a:r>
              <a:rPr lang="en-GB" dirty="0">
                <a:ea typeface="+mn-lt"/>
                <a:cs typeface="+mn-lt"/>
              </a:rPr>
              <a:t>, where </a:t>
            </a:r>
            <a:r>
              <a:rPr lang="en-GB" dirty="0" err="1">
                <a:ea typeface="+mn-lt"/>
                <a:cs typeface="+mn-lt"/>
              </a:rPr>
              <a:t>b</a:t>
            </a:r>
            <a:r>
              <a:rPr lang="en-GB" baseline="-25000" dirty="0" err="1">
                <a:ea typeface="+mn-lt"/>
                <a:cs typeface="+mn-lt"/>
              </a:rPr>
              <a:t>o</a:t>
            </a:r>
            <a:r>
              <a:rPr lang="en-GB" baseline="-25000" dirty="0">
                <a:ea typeface="+mn-lt"/>
                <a:cs typeface="+mn-lt"/>
              </a:rPr>
              <a:t> </a:t>
            </a:r>
            <a:r>
              <a:rPr lang="en-GB" dirty="0">
                <a:ea typeface="+mn-lt"/>
                <a:cs typeface="+mn-lt"/>
              </a:rPr>
              <a:t>is the intercept, b</a:t>
            </a:r>
            <a:r>
              <a:rPr lang="en-GB" baseline="-25000" dirty="0">
                <a:ea typeface="+mn-lt"/>
                <a:cs typeface="+mn-lt"/>
              </a:rPr>
              <a:t>1</a:t>
            </a:r>
            <a:r>
              <a:rPr lang="en-GB" dirty="0">
                <a:ea typeface="+mn-lt"/>
                <a:cs typeface="+mn-lt"/>
              </a:rPr>
              <a:t> is coefficient or slope, x is the independent variable and y is the dependent variable.</a:t>
            </a:r>
            <a:endParaRPr lang="en-GB" dirty="0"/>
          </a:p>
          <a:p>
            <a:pPr marL="0" indent="0">
              <a:buNone/>
            </a:pPr>
            <a:endParaRPr lang="en-GB" dirty="0">
              <a:ea typeface="+mn-lt"/>
              <a:cs typeface="+mn-lt"/>
            </a:endParaRPr>
          </a:p>
          <a:p>
            <a:r>
              <a:rPr lang="en-GB" b="1" u="sng" dirty="0">
                <a:ea typeface="+mn-lt"/>
                <a:cs typeface="+mn-lt"/>
              </a:rPr>
              <a:t>Equation of Multiple Linear Regression</a:t>
            </a:r>
            <a:r>
              <a:rPr lang="en-GB" dirty="0">
                <a:ea typeface="+mn-lt"/>
                <a:cs typeface="+mn-lt"/>
              </a:rPr>
              <a:t>, where </a:t>
            </a:r>
            <a:r>
              <a:rPr lang="en-GB" dirty="0" err="1">
                <a:ea typeface="+mn-lt"/>
                <a:cs typeface="+mn-lt"/>
              </a:rPr>
              <a:t>bo</a:t>
            </a:r>
            <a:r>
              <a:rPr lang="en-GB" dirty="0">
                <a:ea typeface="+mn-lt"/>
                <a:cs typeface="+mn-lt"/>
              </a:rPr>
              <a:t> is the intercept, b</a:t>
            </a:r>
            <a:r>
              <a:rPr lang="en-GB" baseline="-25000" dirty="0">
                <a:ea typeface="+mn-lt"/>
                <a:cs typeface="+mn-lt"/>
              </a:rPr>
              <a:t>1</a:t>
            </a:r>
            <a:r>
              <a:rPr lang="en-GB" dirty="0">
                <a:ea typeface="+mn-lt"/>
                <a:cs typeface="+mn-lt"/>
              </a:rPr>
              <a:t>,b</a:t>
            </a:r>
            <a:r>
              <a:rPr lang="en-GB" baseline="-25000" dirty="0">
                <a:ea typeface="+mn-lt"/>
                <a:cs typeface="+mn-lt"/>
              </a:rPr>
              <a:t>2</a:t>
            </a:r>
            <a:r>
              <a:rPr lang="en-GB" dirty="0">
                <a:ea typeface="+mn-lt"/>
                <a:cs typeface="+mn-lt"/>
              </a:rPr>
              <a:t>,b</a:t>
            </a:r>
            <a:r>
              <a:rPr lang="en-GB" baseline="-25000" dirty="0">
                <a:ea typeface="+mn-lt"/>
                <a:cs typeface="+mn-lt"/>
              </a:rPr>
              <a:t>3</a:t>
            </a:r>
            <a:r>
              <a:rPr lang="en-GB" dirty="0">
                <a:ea typeface="+mn-lt"/>
                <a:cs typeface="+mn-lt"/>
              </a:rPr>
              <a:t>,b</a:t>
            </a:r>
            <a:r>
              <a:rPr lang="en-GB" baseline="-25000" dirty="0">
                <a:ea typeface="+mn-lt"/>
                <a:cs typeface="+mn-lt"/>
              </a:rPr>
              <a:t>4</a:t>
            </a:r>
            <a:r>
              <a:rPr lang="en-GB" dirty="0">
                <a:ea typeface="+mn-lt"/>
                <a:cs typeface="+mn-lt"/>
              </a:rPr>
              <a:t>…,b</a:t>
            </a:r>
            <a:r>
              <a:rPr lang="en-GB" baseline="-25000" dirty="0">
                <a:ea typeface="+mn-lt"/>
                <a:cs typeface="+mn-lt"/>
              </a:rPr>
              <a:t>n</a:t>
            </a:r>
            <a:r>
              <a:rPr lang="en-GB" dirty="0">
                <a:ea typeface="+mn-lt"/>
                <a:cs typeface="+mn-lt"/>
              </a:rPr>
              <a:t> are coefficients or slopes of the independent variables x</a:t>
            </a:r>
            <a:r>
              <a:rPr lang="en-GB" baseline="-25000" dirty="0">
                <a:ea typeface="+mn-lt"/>
                <a:cs typeface="+mn-lt"/>
              </a:rPr>
              <a:t>1</a:t>
            </a:r>
            <a:r>
              <a:rPr lang="en-GB" dirty="0">
                <a:ea typeface="+mn-lt"/>
                <a:cs typeface="+mn-lt"/>
              </a:rPr>
              <a:t>,x</a:t>
            </a:r>
            <a:r>
              <a:rPr lang="en-GB" baseline="-25000" dirty="0">
                <a:ea typeface="+mn-lt"/>
                <a:cs typeface="+mn-lt"/>
              </a:rPr>
              <a:t>2</a:t>
            </a:r>
            <a:r>
              <a:rPr lang="en-GB" dirty="0">
                <a:ea typeface="+mn-lt"/>
                <a:cs typeface="+mn-lt"/>
              </a:rPr>
              <a:t>,x</a:t>
            </a:r>
            <a:r>
              <a:rPr lang="en-GB" baseline="-25000" dirty="0">
                <a:ea typeface="+mn-lt"/>
                <a:cs typeface="+mn-lt"/>
              </a:rPr>
              <a:t>3</a:t>
            </a:r>
            <a:r>
              <a:rPr lang="en-GB" dirty="0">
                <a:ea typeface="+mn-lt"/>
                <a:cs typeface="+mn-lt"/>
              </a:rPr>
              <a:t>,x</a:t>
            </a:r>
            <a:r>
              <a:rPr lang="en-GB" baseline="-25000" dirty="0">
                <a:ea typeface="+mn-lt"/>
                <a:cs typeface="+mn-lt"/>
              </a:rPr>
              <a:t>4</a:t>
            </a:r>
            <a:r>
              <a:rPr lang="en-GB" dirty="0">
                <a:ea typeface="+mn-lt"/>
                <a:cs typeface="+mn-lt"/>
              </a:rPr>
              <a:t>…,</a:t>
            </a:r>
            <a:r>
              <a:rPr lang="en-GB" dirty="0" err="1">
                <a:ea typeface="+mn-lt"/>
                <a:cs typeface="+mn-lt"/>
              </a:rPr>
              <a:t>x</a:t>
            </a:r>
            <a:r>
              <a:rPr lang="en-GB" baseline="-25000" dirty="0" err="1">
                <a:ea typeface="+mn-lt"/>
                <a:cs typeface="+mn-lt"/>
              </a:rPr>
              <a:t>n</a:t>
            </a:r>
            <a:r>
              <a:rPr lang="en-GB" dirty="0">
                <a:ea typeface="+mn-lt"/>
                <a:cs typeface="+mn-lt"/>
              </a:rPr>
              <a:t> and y is the dependent variable.</a:t>
            </a:r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4" name="Picture 4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A0813DB4-5193-4B93-AB9B-E8CBA6C17F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4340" y="2912574"/>
            <a:ext cx="1753088" cy="632313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CFEC2851-3BA7-4494-A9EB-10965E8008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4939" y="4950538"/>
            <a:ext cx="4491892" cy="581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4589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/>
            <a:ahLst/>
            <a:cxnLst/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6" name="Rectangle 10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FA2BEB-D41C-4AAA-A307-36B443A0D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800"/>
              <a:t>Understanding by visualizing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27432"/>
          </a:xfrm>
          <a:custGeom>
            <a:avLst/>
            <a:gdLst>
              <a:gd name="connsiteX0" fmla="*/ 0 w 3255095"/>
              <a:gd name="connsiteY0" fmla="*/ 0 h 27432"/>
              <a:gd name="connsiteX1" fmla="*/ 618468 w 3255095"/>
              <a:gd name="connsiteY1" fmla="*/ 0 h 27432"/>
              <a:gd name="connsiteX2" fmla="*/ 1269487 w 3255095"/>
              <a:gd name="connsiteY2" fmla="*/ 0 h 27432"/>
              <a:gd name="connsiteX3" fmla="*/ 1953057 w 3255095"/>
              <a:gd name="connsiteY3" fmla="*/ 0 h 27432"/>
              <a:gd name="connsiteX4" fmla="*/ 2636627 w 3255095"/>
              <a:gd name="connsiteY4" fmla="*/ 0 h 27432"/>
              <a:gd name="connsiteX5" fmla="*/ 3255095 w 3255095"/>
              <a:gd name="connsiteY5" fmla="*/ 0 h 27432"/>
              <a:gd name="connsiteX6" fmla="*/ 3255095 w 3255095"/>
              <a:gd name="connsiteY6" fmla="*/ 27432 h 27432"/>
              <a:gd name="connsiteX7" fmla="*/ 2538974 w 3255095"/>
              <a:gd name="connsiteY7" fmla="*/ 27432 h 27432"/>
              <a:gd name="connsiteX8" fmla="*/ 1822853 w 3255095"/>
              <a:gd name="connsiteY8" fmla="*/ 27432 h 27432"/>
              <a:gd name="connsiteX9" fmla="*/ 1171834 w 3255095"/>
              <a:gd name="connsiteY9" fmla="*/ 27432 h 27432"/>
              <a:gd name="connsiteX10" fmla="*/ 0 w 3255095"/>
              <a:gd name="connsiteY10" fmla="*/ 27432 h 27432"/>
              <a:gd name="connsiteX11" fmla="*/ 0 w 3255095"/>
              <a:gd name="connsiteY11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27432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3929" y="7395"/>
                  <a:pt x="3255140" y="21864"/>
                  <a:pt x="3255095" y="27432"/>
                </a:cubicBezTo>
                <a:cubicBezTo>
                  <a:pt x="3088545" y="32347"/>
                  <a:pt x="2687475" y="16563"/>
                  <a:pt x="2538974" y="27432"/>
                </a:cubicBezTo>
                <a:cubicBezTo>
                  <a:pt x="2390473" y="38301"/>
                  <a:pt x="2137381" y="185"/>
                  <a:pt x="1822853" y="27432"/>
                </a:cubicBezTo>
                <a:cubicBezTo>
                  <a:pt x="1508325" y="54679"/>
                  <a:pt x="1466437" y="29529"/>
                  <a:pt x="1171834" y="27432"/>
                </a:cubicBezTo>
                <a:cubicBezTo>
                  <a:pt x="877231" y="25335"/>
                  <a:pt x="561097" y="46787"/>
                  <a:pt x="0" y="27432"/>
                </a:cubicBezTo>
                <a:cubicBezTo>
                  <a:pt x="-503" y="20663"/>
                  <a:pt x="1168" y="5855"/>
                  <a:pt x="0" y="0"/>
                </a:cubicBezTo>
                <a:close/>
              </a:path>
              <a:path w="3255095" h="27432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5288" y="12649"/>
                  <a:pt x="3254107" y="17989"/>
                  <a:pt x="3255095" y="27432"/>
                </a:cubicBezTo>
                <a:cubicBezTo>
                  <a:pt x="3120743" y="25834"/>
                  <a:pt x="2759628" y="51606"/>
                  <a:pt x="2604076" y="27432"/>
                </a:cubicBezTo>
                <a:cubicBezTo>
                  <a:pt x="2448524" y="3258"/>
                  <a:pt x="2184336" y="28743"/>
                  <a:pt x="1887955" y="27432"/>
                </a:cubicBezTo>
                <a:cubicBezTo>
                  <a:pt x="1591574" y="26121"/>
                  <a:pt x="1548845" y="16014"/>
                  <a:pt x="1334589" y="27432"/>
                </a:cubicBezTo>
                <a:cubicBezTo>
                  <a:pt x="1120333" y="38850"/>
                  <a:pt x="996014" y="18806"/>
                  <a:pt x="683570" y="27432"/>
                </a:cubicBezTo>
                <a:cubicBezTo>
                  <a:pt x="371126" y="36058"/>
                  <a:pt x="198687" y="25311"/>
                  <a:pt x="0" y="27432"/>
                </a:cubicBezTo>
                <a:cubicBezTo>
                  <a:pt x="1300" y="19678"/>
                  <a:pt x="-86" y="12044"/>
                  <a:pt x="0" y="0"/>
                </a:cubicBezTo>
                <a:close/>
              </a:path>
            </a:pathLst>
          </a:custGeom>
          <a:solidFill>
            <a:srgbClr val="C34D64"/>
          </a:solidFill>
          <a:ln w="38100" cap="rnd">
            <a:solidFill>
              <a:srgbClr val="C34D64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0D602ED5-5CEB-40BF-B06C-D9C60F453D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28466" y="640080"/>
            <a:ext cx="7066275" cy="555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1112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45DEEED-BE3A-4307-800A-45F555B51C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F5C73706-35AD-4797-B796-D806B8FE5A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5006297" cy="6858000"/>
          </a:xfrm>
          <a:custGeom>
            <a:avLst/>
            <a:gdLst>
              <a:gd name="connsiteX0" fmla="*/ 5006297 w 5006297"/>
              <a:gd name="connsiteY0" fmla="*/ 0 h 6858000"/>
              <a:gd name="connsiteX1" fmla="*/ 1229608 w 5006297"/>
              <a:gd name="connsiteY1" fmla="*/ 0 h 6858000"/>
              <a:gd name="connsiteX2" fmla="*/ 1128285 w 5006297"/>
              <a:gd name="connsiteY2" fmla="*/ 156518 h 6858000"/>
              <a:gd name="connsiteX3" fmla="*/ 768782 w 5006297"/>
              <a:gd name="connsiteY3" fmla="*/ 825746 h 6858000"/>
              <a:gd name="connsiteX4" fmla="*/ 743290 w 5006297"/>
              <a:gd name="connsiteY4" fmla="*/ 860183 h 6858000"/>
              <a:gd name="connsiteX5" fmla="*/ 787138 w 5006297"/>
              <a:gd name="connsiteY5" fmla="*/ 756243 h 6858000"/>
              <a:gd name="connsiteX6" fmla="*/ 980544 w 5006297"/>
              <a:gd name="connsiteY6" fmla="*/ 339016 h 6858000"/>
              <a:gd name="connsiteX7" fmla="*/ 1161966 w 5006297"/>
              <a:gd name="connsiteY7" fmla="*/ 0 h 6858000"/>
              <a:gd name="connsiteX8" fmla="*/ 1104491 w 5006297"/>
              <a:gd name="connsiteY8" fmla="*/ 0 h 6858000"/>
              <a:gd name="connsiteX9" fmla="*/ 993044 w 5006297"/>
              <a:gd name="connsiteY9" fmla="*/ 204247 h 6858000"/>
              <a:gd name="connsiteX10" fmla="*/ 494731 w 5006297"/>
              <a:gd name="connsiteY10" fmla="*/ 1375322 h 6858000"/>
              <a:gd name="connsiteX11" fmla="*/ 46559 w 5006297"/>
              <a:gd name="connsiteY11" fmla="*/ 3329787 h 6858000"/>
              <a:gd name="connsiteX12" fmla="*/ 12272 w 5006297"/>
              <a:gd name="connsiteY12" fmla="*/ 4352595 h 6858000"/>
              <a:gd name="connsiteX13" fmla="*/ 171094 w 5006297"/>
              <a:gd name="connsiteY13" fmla="*/ 5544543 h 6858000"/>
              <a:gd name="connsiteX14" fmla="*/ 538125 w 5006297"/>
              <a:gd name="connsiteY14" fmla="*/ 6816123 h 6858000"/>
              <a:gd name="connsiteX15" fmla="*/ 555724 w 5006297"/>
              <a:gd name="connsiteY15" fmla="*/ 6858000 h 6858000"/>
              <a:gd name="connsiteX16" fmla="*/ 608303 w 5006297"/>
              <a:gd name="connsiteY16" fmla="*/ 6858000 h 6858000"/>
              <a:gd name="connsiteX17" fmla="*/ 596366 w 5006297"/>
              <a:gd name="connsiteY17" fmla="*/ 6829337 h 6858000"/>
              <a:gd name="connsiteX18" fmla="*/ 364843 w 5006297"/>
              <a:gd name="connsiteY18" fmla="*/ 6132604 h 6858000"/>
              <a:gd name="connsiteX19" fmla="*/ 213412 w 5006297"/>
              <a:gd name="connsiteY19" fmla="*/ 5505676 h 6858000"/>
              <a:gd name="connsiteX20" fmla="*/ 211628 w 5006297"/>
              <a:gd name="connsiteY20" fmla="*/ 5472254 h 6858000"/>
              <a:gd name="connsiteX21" fmla="*/ 311945 w 5006297"/>
              <a:gd name="connsiteY21" fmla="*/ 5821167 h 6858000"/>
              <a:gd name="connsiteX22" fmla="*/ 623960 w 5006297"/>
              <a:gd name="connsiteY22" fmla="*/ 6658826 h 6858000"/>
              <a:gd name="connsiteX23" fmla="*/ 717350 w 5006297"/>
              <a:gd name="connsiteY23" fmla="*/ 6858000 h 6858000"/>
              <a:gd name="connsiteX24" fmla="*/ 5006297 w 5006297"/>
              <a:gd name="connsiteY2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006297" h="6858000">
                <a:moveTo>
                  <a:pt x="5006297" y="0"/>
                </a:moveTo>
                <a:lnTo>
                  <a:pt x="1229608" y="0"/>
                </a:lnTo>
                <a:lnTo>
                  <a:pt x="1128285" y="156518"/>
                </a:lnTo>
                <a:cubicBezTo>
                  <a:pt x="996915" y="372642"/>
                  <a:pt x="877575" y="596029"/>
                  <a:pt x="768782" y="825746"/>
                </a:cubicBezTo>
                <a:cubicBezTo>
                  <a:pt x="763429" y="839224"/>
                  <a:pt x="754646" y="851089"/>
                  <a:pt x="743290" y="860183"/>
                </a:cubicBezTo>
                <a:cubicBezTo>
                  <a:pt x="757948" y="825621"/>
                  <a:pt x="772224" y="790805"/>
                  <a:pt x="787138" y="756243"/>
                </a:cubicBezTo>
                <a:cubicBezTo>
                  <a:pt x="848067" y="615114"/>
                  <a:pt x="912406" y="475964"/>
                  <a:pt x="980544" y="339016"/>
                </a:cubicBezTo>
                <a:lnTo>
                  <a:pt x="1161966" y="0"/>
                </a:lnTo>
                <a:lnTo>
                  <a:pt x="1104491" y="0"/>
                </a:lnTo>
                <a:lnTo>
                  <a:pt x="993044" y="204247"/>
                </a:lnTo>
                <a:cubicBezTo>
                  <a:pt x="798291" y="579761"/>
                  <a:pt x="634561" y="971401"/>
                  <a:pt x="494731" y="1375322"/>
                </a:cubicBezTo>
                <a:cubicBezTo>
                  <a:pt x="277072" y="2009491"/>
                  <a:pt x="126862" y="2664550"/>
                  <a:pt x="46559" y="3329787"/>
                </a:cubicBezTo>
                <a:cubicBezTo>
                  <a:pt x="4496" y="3670216"/>
                  <a:pt x="-14242" y="4010141"/>
                  <a:pt x="12272" y="4352595"/>
                </a:cubicBezTo>
                <a:cubicBezTo>
                  <a:pt x="43627" y="4752907"/>
                  <a:pt x="90918" y="5150814"/>
                  <a:pt x="171094" y="5544543"/>
                </a:cubicBezTo>
                <a:cubicBezTo>
                  <a:pt x="259524" y="5979227"/>
                  <a:pt x="379573" y="6403657"/>
                  <a:pt x="538125" y="6816123"/>
                </a:cubicBezTo>
                <a:lnTo>
                  <a:pt x="555724" y="6858000"/>
                </a:lnTo>
                <a:lnTo>
                  <a:pt x="608303" y="6858000"/>
                </a:lnTo>
                <a:lnTo>
                  <a:pt x="596366" y="6829337"/>
                </a:lnTo>
                <a:cubicBezTo>
                  <a:pt x="508696" y="6602484"/>
                  <a:pt x="431985" y="6369981"/>
                  <a:pt x="364843" y="6132604"/>
                </a:cubicBezTo>
                <a:cubicBezTo>
                  <a:pt x="306463" y="5925865"/>
                  <a:pt x="263378" y="5714822"/>
                  <a:pt x="213412" y="5505676"/>
                </a:cubicBezTo>
                <a:cubicBezTo>
                  <a:pt x="212231" y="5494574"/>
                  <a:pt x="211637" y="5483421"/>
                  <a:pt x="211628" y="5472254"/>
                </a:cubicBezTo>
                <a:cubicBezTo>
                  <a:pt x="248210" y="5599108"/>
                  <a:pt x="277401" y="5710897"/>
                  <a:pt x="311945" y="5821167"/>
                </a:cubicBezTo>
                <a:cubicBezTo>
                  <a:pt x="401999" y="6108329"/>
                  <a:pt x="505868" y="6387643"/>
                  <a:pt x="623960" y="6658826"/>
                </a:cubicBezTo>
                <a:lnTo>
                  <a:pt x="717350" y="6858000"/>
                </a:lnTo>
                <a:lnTo>
                  <a:pt x="5006297" y="6858000"/>
                </a:lnTo>
                <a:close/>
              </a:path>
            </a:pathLst>
          </a:custGeom>
          <a:solidFill>
            <a:srgbClr val="C34D64"/>
          </a:solidFill>
          <a:ln w="685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F722E8-356E-41F6-A186-AD14ADFA2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644652"/>
            <a:ext cx="3182112" cy="5568696"/>
          </a:xfrm>
        </p:spPr>
        <p:txBody>
          <a:bodyPr>
            <a:normAutofit/>
          </a:bodyPr>
          <a:lstStyle/>
          <a:p>
            <a:r>
              <a:rPr lang="en-GB" sz="6600">
                <a:solidFill>
                  <a:srgbClr val="FFFFFF"/>
                </a:solidFill>
              </a:rPr>
              <a:t>Gradient descent</a:t>
            </a:r>
            <a:endParaRPr lang="en-US" sz="660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9A6926-2468-40DB-A988-B084F0904A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4350" y="644652"/>
            <a:ext cx="5856401" cy="556869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b="1" dirty="0"/>
              <a:t>Article: </a:t>
            </a:r>
            <a:r>
              <a:rPr lang="en-GB" dirty="0">
                <a:ea typeface="+mn-lt"/>
                <a:cs typeface="+mn-lt"/>
                <a:hlinkClick r:id="rId2"/>
              </a:rPr>
              <a:t>https://www.geeksforgeeks.org/how-to-implement-a-gradient-descent-in-python-to-find-a-local-minimum/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12301696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45DEEED-BE3A-4307-800A-45F555B51C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F5C73706-35AD-4797-B796-D806B8FE5A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5006297" cy="6858000"/>
          </a:xfrm>
          <a:custGeom>
            <a:avLst/>
            <a:gdLst>
              <a:gd name="connsiteX0" fmla="*/ 5006297 w 5006297"/>
              <a:gd name="connsiteY0" fmla="*/ 0 h 6858000"/>
              <a:gd name="connsiteX1" fmla="*/ 1229608 w 5006297"/>
              <a:gd name="connsiteY1" fmla="*/ 0 h 6858000"/>
              <a:gd name="connsiteX2" fmla="*/ 1128285 w 5006297"/>
              <a:gd name="connsiteY2" fmla="*/ 156518 h 6858000"/>
              <a:gd name="connsiteX3" fmla="*/ 768782 w 5006297"/>
              <a:gd name="connsiteY3" fmla="*/ 825746 h 6858000"/>
              <a:gd name="connsiteX4" fmla="*/ 743290 w 5006297"/>
              <a:gd name="connsiteY4" fmla="*/ 860183 h 6858000"/>
              <a:gd name="connsiteX5" fmla="*/ 787138 w 5006297"/>
              <a:gd name="connsiteY5" fmla="*/ 756243 h 6858000"/>
              <a:gd name="connsiteX6" fmla="*/ 980544 w 5006297"/>
              <a:gd name="connsiteY6" fmla="*/ 339016 h 6858000"/>
              <a:gd name="connsiteX7" fmla="*/ 1161966 w 5006297"/>
              <a:gd name="connsiteY7" fmla="*/ 0 h 6858000"/>
              <a:gd name="connsiteX8" fmla="*/ 1104491 w 5006297"/>
              <a:gd name="connsiteY8" fmla="*/ 0 h 6858000"/>
              <a:gd name="connsiteX9" fmla="*/ 993044 w 5006297"/>
              <a:gd name="connsiteY9" fmla="*/ 204247 h 6858000"/>
              <a:gd name="connsiteX10" fmla="*/ 494731 w 5006297"/>
              <a:gd name="connsiteY10" fmla="*/ 1375322 h 6858000"/>
              <a:gd name="connsiteX11" fmla="*/ 46559 w 5006297"/>
              <a:gd name="connsiteY11" fmla="*/ 3329787 h 6858000"/>
              <a:gd name="connsiteX12" fmla="*/ 12272 w 5006297"/>
              <a:gd name="connsiteY12" fmla="*/ 4352595 h 6858000"/>
              <a:gd name="connsiteX13" fmla="*/ 171094 w 5006297"/>
              <a:gd name="connsiteY13" fmla="*/ 5544543 h 6858000"/>
              <a:gd name="connsiteX14" fmla="*/ 538125 w 5006297"/>
              <a:gd name="connsiteY14" fmla="*/ 6816123 h 6858000"/>
              <a:gd name="connsiteX15" fmla="*/ 555724 w 5006297"/>
              <a:gd name="connsiteY15" fmla="*/ 6858000 h 6858000"/>
              <a:gd name="connsiteX16" fmla="*/ 608303 w 5006297"/>
              <a:gd name="connsiteY16" fmla="*/ 6858000 h 6858000"/>
              <a:gd name="connsiteX17" fmla="*/ 596366 w 5006297"/>
              <a:gd name="connsiteY17" fmla="*/ 6829337 h 6858000"/>
              <a:gd name="connsiteX18" fmla="*/ 364843 w 5006297"/>
              <a:gd name="connsiteY18" fmla="*/ 6132604 h 6858000"/>
              <a:gd name="connsiteX19" fmla="*/ 213412 w 5006297"/>
              <a:gd name="connsiteY19" fmla="*/ 5505676 h 6858000"/>
              <a:gd name="connsiteX20" fmla="*/ 211628 w 5006297"/>
              <a:gd name="connsiteY20" fmla="*/ 5472254 h 6858000"/>
              <a:gd name="connsiteX21" fmla="*/ 311945 w 5006297"/>
              <a:gd name="connsiteY21" fmla="*/ 5821167 h 6858000"/>
              <a:gd name="connsiteX22" fmla="*/ 623960 w 5006297"/>
              <a:gd name="connsiteY22" fmla="*/ 6658826 h 6858000"/>
              <a:gd name="connsiteX23" fmla="*/ 717350 w 5006297"/>
              <a:gd name="connsiteY23" fmla="*/ 6858000 h 6858000"/>
              <a:gd name="connsiteX24" fmla="*/ 5006297 w 5006297"/>
              <a:gd name="connsiteY2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006297" h="6858000">
                <a:moveTo>
                  <a:pt x="5006297" y="0"/>
                </a:moveTo>
                <a:lnTo>
                  <a:pt x="1229608" y="0"/>
                </a:lnTo>
                <a:lnTo>
                  <a:pt x="1128285" y="156518"/>
                </a:lnTo>
                <a:cubicBezTo>
                  <a:pt x="996915" y="372642"/>
                  <a:pt x="877575" y="596029"/>
                  <a:pt x="768782" y="825746"/>
                </a:cubicBezTo>
                <a:cubicBezTo>
                  <a:pt x="763429" y="839224"/>
                  <a:pt x="754646" y="851089"/>
                  <a:pt x="743290" y="860183"/>
                </a:cubicBezTo>
                <a:cubicBezTo>
                  <a:pt x="757948" y="825621"/>
                  <a:pt x="772224" y="790805"/>
                  <a:pt x="787138" y="756243"/>
                </a:cubicBezTo>
                <a:cubicBezTo>
                  <a:pt x="848067" y="615114"/>
                  <a:pt x="912406" y="475964"/>
                  <a:pt x="980544" y="339016"/>
                </a:cubicBezTo>
                <a:lnTo>
                  <a:pt x="1161966" y="0"/>
                </a:lnTo>
                <a:lnTo>
                  <a:pt x="1104491" y="0"/>
                </a:lnTo>
                <a:lnTo>
                  <a:pt x="993044" y="204247"/>
                </a:lnTo>
                <a:cubicBezTo>
                  <a:pt x="798291" y="579761"/>
                  <a:pt x="634561" y="971401"/>
                  <a:pt x="494731" y="1375322"/>
                </a:cubicBezTo>
                <a:cubicBezTo>
                  <a:pt x="277072" y="2009491"/>
                  <a:pt x="126862" y="2664550"/>
                  <a:pt x="46559" y="3329787"/>
                </a:cubicBezTo>
                <a:cubicBezTo>
                  <a:pt x="4496" y="3670216"/>
                  <a:pt x="-14242" y="4010141"/>
                  <a:pt x="12272" y="4352595"/>
                </a:cubicBezTo>
                <a:cubicBezTo>
                  <a:pt x="43627" y="4752907"/>
                  <a:pt x="90918" y="5150814"/>
                  <a:pt x="171094" y="5544543"/>
                </a:cubicBezTo>
                <a:cubicBezTo>
                  <a:pt x="259524" y="5979227"/>
                  <a:pt x="379573" y="6403657"/>
                  <a:pt x="538125" y="6816123"/>
                </a:cubicBezTo>
                <a:lnTo>
                  <a:pt x="555724" y="6858000"/>
                </a:lnTo>
                <a:lnTo>
                  <a:pt x="608303" y="6858000"/>
                </a:lnTo>
                <a:lnTo>
                  <a:pt x="596366" y="6829337"/>
                </a:lnTo>
                <a:cubicBezTo>
                  <a:pt x="508696" y="6602484"/>
                  <a:pt x="431985" y="6369981"/>
                  <a:pt x="364843" y="6132604"/>
                </a:cubicBezTo>
                <a:cubicBezTo>
                  <a:pt x="306463" y="5925865"/>
                  <a:pt x="263378" y="5714822"/>
                  <a:pt x="213412" y="5505676"/>
                </a:cubicBezTo>
                <a:cubicBezTo>
                  <a:pt x="212231" y="5494574"/>
                  <a:pt x="211637" y="5483421"/>
                  <a:pt x="211628" y="5472254"/>
                </a:cubicBezTo>
                <a:cubicBezTo>
                  <a:pt x="248210" y="5599108"/>
                  <a:pt x="277401" y="5710897"/>
                  <a:pt x="311945" y="5821167"/>
                </a:cubicBezTo>
                <a:cubicBezTo>
                  <a:pt x="401999" y="6108329"/>
                  <a:pt x="505868" y="6387643"/>
                  <a:pt x="623960" y="6658826"/>
                </a:cubicBezTo>
                <a:lnTo>
                  <a:pt x="717350" y="6858000"/>
                </a:lnTo>
                <a:lnTo>
                  <a:pt x="5006297" y="6858000"/>
                </a:lnTo>
                <a:close/>
              </a:path>
            </a:pathLst>
          </a:custGeom>
          <a:solidFill>
            <a:srgbClr val="C34D64"/>
          </a:solidFill>
          <a:ln w="685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6F14C7-AEE6-43F9-913C-11CDE7D977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644652"/>
            <a:ext cx="3182112" cy="5568696"/>
          </a:xfrm>
        </p:spPr>
        <p:txBody>
          <a:bodyPr>
            <a:normAutofit/>
          </a:bodyPr>
          <a:lstStyle/>
          <a:p>
            <a:r>
              <a:rPr lang="en-GB" sz="6600">
                <a:solidFill>
                  <a:srgbClr val="FFFFFF"/>
                </a:solidFill>
              </a:rPr>
              <a:t>REGRESSIOn metrics</a:t>
            </a:r>
            <a:endParaRPr lang="en-US" sz="660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A57A07-D55A-4D57-90D8-2DFCC7F1DC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4350" y="644652"/>
            <a:ext cx="5856401" cy="556869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b="1" dirty="0">
                <a:ea typeface="+mn-lt"/>
                <a:cs typeface="+mn-lt"/>
              </a:rPr>
              <a:t>Article:</a:t>
            </a:r>
            <a:r>
              <a:rPr lang="en-GB" dirty="0">
                <a:ea typeface="+mn-lt"/>
                <a:cs typeface="+mn-lt"/>
              </a:rPr>
              <a:t> </a:t>
            </a:r>
            <a:r>
              <a:rPr lang="en-GB" dirty="0">
                <a:ea typeface="+mn-lt"/>
                <a:cs typeface="+mn-lt"/>
                <a:hlinkClick r:id="rId2"/>
              </a:rPr>
              <a:t>https://medium.com/analytics-vidhya/evaluation-metrics-for-regression-algorithms-along-with-their-implementation-in-python-9ec502729dad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641728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8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0D823C-3BD5-4070-B0DF-5B014D62F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GB" sz="6600"/>
              <a:t>TODAYS AGENDA</a:t>
            </a:r>
          </a:p>
        </p:txBody>
      </p:sp>
      <p:sp>
        <p:nvSpPr>
          <p:cNvPr id="23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5093" y="2563839"/>
            <a:ext cx="3931920" cy="27432"/>
          </a:xfrm>
          <a:custGeom>
            <a:avLst/>
            <a:gdLst>
              <a:gd name="connsiteX0" fmla="*/ 0 w 3931920"/>
              <a:gd name="connsiteY0" fmla="*/ 0 h 27432"/>
              <a:gd name="connsiteX1" fmla="*/ 733958 w 3931920"/>
              <a:gd name="connsiteY1" fmla="*/ 0 h 27432"/>
              <a:gd name="connsiteX2" fmla="*/ 1428598 w 3931920"/>
              <a:gd name="connsiteY2" fmla="*/ 0 h 27432"/>
              <a:gd name="connsiteX3" fmla="*/ 2123237 w 3931920"/>
              <a:gd name="connsiteY3" fmla="*/ 0 h 27432"/>
              <a:gd name="connsiteX4" fmla="*/ 2660599 w 3931920"/>
              <a:gd name="connsiteY4" fmla="*/ 0 h 27432"/>
              <a:gd name="connsiteX5" fmla="*/ 3237281 w 3931920"/>
              <a:gd name="connsiteY5" fmla="*/ 0 h 27432"/>
              <a:gd name="connsiteX6" fmla="*/ 3931920 w 3931920"/>
              <a:gd name="connsiteY6" fmla="*/ 0 h 27432"/>
              <a:gd name="connsiteX7" fmla="*/ 3931920 w 3931920"/>
              <a:gd name="connsiteY7" fmla="*/ 27432 h 27432"/>
              <a:gd name="connsiteX8" fmla="*/ 3276600 w 3931920"/>
              <a:gd name="connsiteY8" fmla="*/ 27432 h 27432"/>
              <a:gd name="connsiteX9" fmla="*/ 2739238 w 3931920"/>
              <a:gd name="connsiteY9" fmla="*/ 27432 h 27432"/>
              <a:gd name="connsiteX10" fmla="*/ 2201875 w 3931920"/>
              <a:gd name="connsiteY10" fmla="*/ 27432 h 27432"/>
              <a:gd name="connsiteX11" fmla="*/ 1507236 w 3931920"/>
              <a:gd name="connsiteY11" fmla="*/ 27432 h 27432"/>
              <a:gd name="connsiteX12" fmla="*/ 930554 w 3931920"/>
              <a:gd name="connsiteY12" fmla="*/ 27432 h 27432"/>
              <a:gd name="connsiteX13" fmla="*/ 0 w 3931920"/>
              <a:gd name="connsiteY13" fmla="*/ 27432 h 27432"/>
              <a:gd name="connsiteX14" fmla="*/ 0 w 3931920"/>
              <a:gd name="connsiteY14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931920" h="27432" fill="none" extrusionOk="0">
                <a:moveTo>
                  <a:pt x="0" y="0"/>
                </a:moveTo>
                <a:cubicBezTo>
                  <a:pt x="245351" y="16874"/>
                  <a:pt x="509174" y="13736"/>
                  <a:pt x="733958" y="0"/>
                </a:cubicBezTo>
                <a:cubicBezTo>
                  <a:pt x="958742" y="-13736"/>
                  <a:pt x="1245406" y="-17215"/>
                  <a:pt x="1428598" y="0"/>
                </a:cubicBezTo>
                <a:cubicBezTo>
                  <a:pt x="1611790" y="17215"/>
                  <a:pt x="1930525" y="20562"/>
                  <a:pt x="2123237" y="0"/>
                </a:cubicBezTo>
                <a:cubicBezTo>
                  <a:pt x="2315949" y="-20562"/>
                  <a:pt x="2485508" y="11332"/>
                  <a:pt x="2660599" y="0"/>
                </a:cubicBezTo>
                <a:cubicBezTo>
                  <a:pt x="2835690" y="-11332"/>
                  <a:pt x="3075198" y="-14809"/>
                  <a:pt x="3237281" y="0"/>
                </a:cubicBezTo>
                <a:cubicBezTo>
                  <a:pt x="3399364" y="14809"/>
                  <a:pt x="3745084" y="-4992"/>
                  <a:pt x="3931920" y="0"/>
                </a:cubicBezTo>
                <a:cubicBezTo>
                  <a:pt x="3930963" y="8431"/>
                  <a:pt x="3931571" y="14612"/>
                  <a:pt x="3931920" y="27432"/>
                </a:cubicBezTo>
                <a:cubicBezTo>
                  <a:pt x="3765435" y="40792"/>
                  <a:pt x="3452398" y="38703"/>
                  <a:pt x="3276600" y="27432"/>
                </a:cubicBezTo>
                <a:cubicBezTo>
                  <a:pt x="3100802" y="16161"/>
                  <a:pt x="2914889" y="26998"/>
                  <a:pt x="2739238" y="27432"/>
                </a:cubicBezTo>
                <a:cubicBezTo>
                  <a:pt x="2563587" y="27866"/>
                  <a:pt x="2395484" y="39154"/>
                  <a:pt x="2201875" y="27432"/>
                </a:cubicBezTo>
                <a:cubicBezTo>
                  <a:pt x="2008266" y="15710"/>
                  <a:pt x="1781367" y="4899"/>
                  <a:pt x="1507236" y="27432"/>
                </a:cubicBezTo>
                <a:cubicBezTo>
                  <a:pt x="1233105" y="49965"/>
                  <a:pt x="1075495" y="47542"/>
                  <a:pt x="930554" y="27432"/>
                </a:cubicBezTo>
                <a:cubicBezTo>
                  <a:pt x="785613" y="7322"/>
                  <a:pt x="268930" y="30433"/>
                  <a:pt x="0" y="27432"/>
                </a:cubicBezTo>
                <a:cubicBezTo>
                  <a:pt x="226" y="18208"/>
                  <a:pt x="-648" y="12891"/>
                  <a:pt x="0" y="0"/>
                </a:cubicBezTo>
                <a:close/>
              </a:path>
              <a:path w="3931920" h="27432" stroke="0" extrusionOk="0">
                <a:moveTo>
                  <a:pt x="0" y="0"/>
                </a:moveTo>
                <a:cubicBezTo>
                  <a:pt x="278269" y="4786"/>
                  <a:pt x="349028" y="-10422"/>
                  <a:pt x="616001" y="0"/>
                </a:cubicBezTo>
                <a:cubicBezTo>
                  <a:pt x="882974" y="10422"/>
                  <a:pt x="931617" y="-15515"/>
                  <a:pt x="1153363" y="0"/>
                </a:cubicBezTo>
                <a:cubicBezTo>
                  <a:pt x="1375109" y="15515"/>
                  <a:pt x="1704089" y="-3631"/>
                  <a:pt x="1887322" y="0"/>
                </a:cubicBezTo>
                <a:cubicBezTo>
                  <a:pt x="2070555" y="3631"/>
                  <a:pt x="2344155" y="2213"/>
                  <a:pt x="2503322" y="0"/>
                </a:cubicBezTo>
                <a:cubicBezTo>
                  <a:pt x="2662489" y="-2213"/>
                  <a:pt x="2976859" y="26691"/>
                  <a:pt x="3119323" y="0"/>
                </a:cubicBezTo>
                <a:cubicBezTo>
                  <a:pt x="3261787" y="-26691"/>
                  <a:pt x="3588171" y="-28651"/>
                  <a:pt x="3931920" y="0"/>
                </a:cubicBezTo>
                <a:cubicBezTo>
                  <a:pt x="3930565" y="9524"/>
                  <a:pt x="3930718" y="13975"/>
                  <a:pt x="3931920" y="27432"/>
                </a:cubicBezTo>
                <a:cubicBezTo>
                  <a:pt x="3664329" y="4021"/>
                  <a:pt x="3437686" y="14511"/>
                  <a:pt x="3276600" y="27432"/>
                </a:cubicBezTo>
                <a:cubicBezTo>
                  <a:pt x="3115514" y="40353"/>
                  <a:pt x="2913592" y="48967"/>
                  <a:pt x="2739238" y="27432"/>
                </a:cubicBezTo>
                <a:cubicBezTo>
                  <a:pt x="2564884" y="5897"/>
                  <a:pt x="2294049" y="39820"/>
                  <a:pt x="2083918" y="27432"/>
                </a:cubicBezTo>
                <a:cubicBezTo>
                  <a:pt x="1873787" y="15044"/>
                  <a:pt x="1718903" y="21388"/>
                  <a:pt x="1428598" y="27432"/>
                </a:cubicBezTo>
                <a:cubicBezTo>
                  <a:pt x="1138293" y="33476"/>
                  <a:pt x="952209" y="50441"/>
                  <a:pt x="812597" y="27432"/>
                </a:cubicBezTo>
                <a:cubicBezTo>
                  <a:pt x="672985" y="4423"/>
                  <a:pt x="305800" y="28240"/>
                  <a:pt x="0" y="27432"/>
                </a:cubicBezTo>
                <a:cubicBezTo>
                  <a:pt x="-800" y="16780"/>
                  <a:pt x="-583" y="12910"/>
                  <a:pt x="0" y="0"/>
                </a:cubicBezTo>
                <a:close/>
              </a:path>
            </a:pathLst>
          </a:custGeom>
          <a:solidFill>
            <a:srgbClr val="C34D64"/>
          </a:solidFill>
          <a:ln w="38100" cap="rnd">
            <a:solidFill>
              <a:srgbClr val="C34D64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5093" y="2563839"/>
            <a:ext cx="3931920" cy="27432"/>
          </a:xfrm>
          <a:custGeom>
            <a:avLst/>
            <a:gdLst>
              <a:gd name="connsiteX0" fmla="*/ 0 w 3931920"/>
              <a:gd name="connsiteY0" fmla="*/ 0 h 27432"/>
              <a:gd name="connsiteX1" fmla="*/ 733958 w 3931920"/>
              <a:gd name="connsiteY1" fmla="*/ 0 h 27432"/>
              <a:gd name="connsiteX2" fmla="*/ 1428598 w 3931920"/>
              <a:gd name="connsiteY2" fmla="*/ 0 h 27432"/>
              <a:gd name="connsiteX3" fmla="*/ 2123237 w 3931920"/>
              <a:gd name="connsiteY3" fmla="*/ 0 h 27432"/>
              <a:gd name="connsiteX4" fmla="*/ 2660599 w 3931920"/>
              <a:gd name="connsiteY4" fmla="*/ 0 h 27432"/>
              <a:gd name="connsiteX5" fmla="*/ 3237281 w 3931920"/>
              <a:gd name="connsiteY5" fmla="*/ 0 h 27432"/>
              <a:gd name="connsiteX6" fmla="*/ 3931920 w 3931920"/>
              <a:gd name="connsiteY6" fmla="*/ 0 h 27432"/>
              <a:gd name="connsiteX7" fmla="*/ 3931920 w 3931920"/>
              <a:gd name="connsiteY7" fmla="*/ 27432 h 27432"/>
              <a:gd name="connsiteX8" fmla="*/ 3276600 w 3931920"/>
              <a:gd name="connsiteY8" fmla="*/ 27432 h 27432"/>
              <a:gd name="connsiteX9" fmla="*/ 2739238 w 3931920"/>
              <a:gd name="connsiteY9" fmla="*/ 27432 h 27432"/>
              <a:gd name="connsiteX10" fmla="*/ 2201875 w 3931920"/>
              <a:gd name="connsiteY10" fmla="*/ 27432 h 27432"/>
              <a:gd name="connsiteX11" fmla="*/ 1507236 w 3931920"/>
              <a:gd name="connsiteY11" fmla="*/ 27432 h 27432"/>
              <a:gd name="connsiteX12" fmla="*/ 930554 w 3931920"/>
              <a:gd name="connsiteY12" fmla="*/ 27432 h 27432"/>
              <a:gd name="connsiteX13" fmla="*/ 0 w 3931920"/>
              <a:gd name="connsiteY13" fmla="*/ 27432 h 27432"/>
              <a:gd name="connsiteX14" fmla="*/ 0 w 3931920"/>
              <a:gd name="connsiteY14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931920" h="27432" fill="none" extrusionOk="0">
                <a:moveTo>
                  <a:pt x="0" y="0"/>
                </a:moveTo>
                <a:cubicBezTo>
                  <a:pt x="245351" y="16874"/>
                  <a:pt x="509174" y="13736"/>
                  <a:pt x="733958" y="0"/>
                </a:cubicBezTo>
                <a:cubicBezTo>
                  <a:pt x="958742" y="-13736"/>
                  <a:pt x="1245406" y="-17215"/>
                  <a:pt x="1428598" y="0"/>
                </a:cubicBezTo>
                <a:cubicBezTo>
                  <a:pt x="1611790" y="17215"/>
                  <a:pt x="1930525" y="20562"/>
                  <a:pt x="2123237" y="0"/>
                </a:cubicBezTo>
                <a:cubicBezTo>
                  <a:pt x="2315949" y="-20562"/>
                  <a:pt x="2485508" y="11332"/>
                  <a:pt x="2660599" y="0"/>
                </a:cubicBezTo>
                <a:cubicBezTo>
                  <a:pt x="2835690" y="-11332"/>
                  <a:pt x="3075198" y="-14809"/>
                  <a:pt x="3237281" y="0"/>
                </a:cubicBezTo>
                <a:cubicBezTo>
                  <a:pt x="3399364" y="14809"/>
                  <a:pt x="3745084" y="-4992"/>
                  <a:pt x="3931920" y="0"/>
                </a:cubicBezTo>
                <a:cubicBezTo>
                  <a:pt x="3930963" y="8431"/>
                  <a:pt x="3931571" y="14612"/>
                  <a:pt x="3931920" y="27432"/>
                </a:cubicBezTo>
                <a:cubicBezTo>
                  <a:pt x="3765435" y="40792"/>
                  <a:pt x="3452398" y="38703"/>
                  <a:pt x="3276600" y="27432"/>
                </a:cubicBezTo>
                <a:cubicBezTo>
                  <a:pt x="3100802" y="16161"/>
                  <a:pt x="2914889" y="26998"/>
                  <a:pt x="2739238" y="27432"/>
                </a:cubicBezTo>
                <a:cubicBezTo>
                  <a:pt x="2563587" y="27866"/>
                  <a:pt x="2395484" y="39154"/>
                  <a:pt x="2201875" y="27432"/>
                </a:cubicBezTo>
                <a:cubicBezTo>
                  <a:pt x="2008266" y="15710"/>
                  <a:pt x="1781367" y="4899"/>
                  <a:pt x="1507236" y="27432"/>
                </a:cubicBezTo>
                <a:cubicBezTo>
                  <a:pt x="1233105" y="49965"/>
                  <a:pt x="1075495" y="47542"/>
                  <a:pt x="930554" y="27432"/>
                </a:cubicBezTo>
                <a:cubicBezTo>
                  <a:pt x="785613" y="7322"/>
                  <a:pt x="268930" y="30433"/>
                  <a:pt x="0" y="27432"/>
                </a:cubicBezTo>
                <a:cubicBezTo>
                  <a:pt x="226" y="18208"/>
                  <a:pt x="-648" y="12891"/>
                  <a:pt x="0" y="0"/>
                </a:cubicBezTo>
                <a:close/>
              </a:path>
              <a:path w="3931920" h="27432" stroke="0" extrusionOk="0">
                <a:moveTo>
                  <a:pt x="0" y="0"/>
                </a:moveTo>
                <a:cubicBezTo>
                  <a:pt x="278269" y="4786"/>
                  <a:pt x="349028" y="-10422"/>
                  <a:pt x="616001" y="0"/>
                </a:cubicBezTo>
                <a:cubicBezTo>
                  <a:pt x="882974" y="10422"/>
                  <a:pt x="931617" y="-15515"/>
                  <a:pt x="1153363" y="0"/>
                </a:cubicBezTo>
                <a:cubicBezTo>
                  <a:pt x="1375109" y="15515"/>
                  <a:pt x="1704089" y="-3631"/>
                  <a:pt x="1887322" y="0"/>
                </a:cubicBezTo>
                <a:cubicBezTo>
                  <a:pt x="2070555" y="3631"/>
                  <a:pt x="2344155" y="2213"/>
                  <a:pt x="2503322" y="0"/>
                </a:cubicBezTo>
                <a:cubicBezTo>
                  <a:pt x="2662489" y="-2213"/>
                  <a:pt x="2976859" y="26691"/>
                  <a:pt x="3119323" y="0"/>
                </a:cubicBezTo>
                <a:cubicBezTo>
                  <a:pt x="3261787" y="-26691"/>
                  <a:pt x="3588171" y="-28651"/>
                  <a:pt x="3931920" y="0"/>
                </a:cubicBezTo>
                <a:cubicBezTo>
                  <a:pt x="3930565" y="9524"/>
                  <a:pt x="3930718" y="13975"/>
                  <a:pt x="3931920" y="27432"/>
                </a:cubicBezTo>
                <a:cubicBezTo>
                  <a:pt x="3664329" y="4021"/>
                  <a:pt x="3437686" y="14511"/>
                  <a:pt x="3276600" y="27432"/>
                </a:cubicBezTo>
                <a:cubicBezTo>
                  <a:pt x="3115514" y="40353"/>
                  <a:pt x="2913592" y="48967"/>
                  <a:pt x="2739238" y="27432"/>
                </a:cubicBezTo>
                <a:cubicBezTo>
                  <a:pt x="2564884" y="5897"/>
                  <a:pt x="2294049" y="39820"/>
                  <a:pt x="2083918" y="27432"/>
                </a:cubicBezTo>
                <a:cubicBezTo>
                  <a:pt x="1873787" y="15044"/>
                  <a:pt x="1718903" y="21388"/>
                  <a:pt x="1428598" y="27432"/>
                </a:cubicBezTo>
                <a:cubicBezTo>
                  <a:pt x="1138293" y="33476"/>
                  <a:pt x="952209" y="50441"/>
                  <a:pt x="812597" y="27432"/>
                </a:cubicBezTo>
                <a:cubicBezTo>
                  <a:pt x="672985" y="4423"/>
                  <a:pt x="305800" y="28240"/>
                  <a:pt x="0" y="27432"/>
                </a:cubicBezTo>
                <a:cubicBezTo>
                  <a:pt x="-800" y="16780"/>
                  <a:pt x="-583" y="12910"/>
                  <a:pt x="0" y="0"/>
                </a:cubicBezTo>
                <a:close/>
              </a:path>
            </a:pathLst>
          </a:custGeom>
          <a:solidFill>
            <a:srgbClr val="C34D64"/>
          </a:solidFill>
          <a:ln w="38100" cap="rnd">
            <a:solidFill>
              <a:srgbClr val="C34D64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9" name="Content Placeholder 2">
            <a:extLst>
              <a:ext uri="{FF2B5EF4-FFF2-40B4-BE49-F238E27FC236}">
                <a16:creationId xmlns:a16="http://schemas.microsoft.com/office/drawing/2014/main" id="{CD935F00-F9CE-41A9-8237-DA7EB6D67AE8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40080" y="2716324"/>
          <a:ext cx="4243589" cy="40304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4" name="Picture 4" descr="Graphs and plots layered on a blue digital screen">
            <a:extLst>
              <a:ext uri="{FF2B5EF4-FFF2-40B4-BE49-F238E27FC236}">
                <a16:creationId xmlns:a16="http://schemas.microsoft.com/office/drawing/2014/main" id="{8E1A82E2-4D0D-4F19-8EFA-15D376560F7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9630" r="15145" b="4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pic>
        <p:nvPicPr>
          <p:cNvPr id="5" name="Picture 4" descr="Graphs and plots layered on a blue digital screen">
            <a:extLst>
              <a:ext uri="{FF2B5EF4-FFF2-40B4-BE49-F238E27FC236}">
                <a16:creationId xmlns:a16="http://schemas.microsoft.com/office/drawing/2014/main" id="{8E1A82E2-4D0D-4F19-8EFA-15D376560F7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9630" r="15145" b="4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9280809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FFE674-3780-4665-8D22-A3F129B8C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GB"/>
              <a:t>Prerequisites for this workshop</a:t>
            </a:r>
            <a:endParaRPr lang="en-US"/>
          </a:p>
        </p:txBody>
      </p:sp>
      <p:pic>
        <p:nvPicPr>
          <p:cNvPr id="6" name="Picture 6" descr="Icon&#10;&#10;Description automatically generated">
            <a:extLst>
              <a:ext uri="{FF2B5EF4-FFF2-40B4-BE49-F238E27FC236}">
                <a16:creationId xmlns:a16="http://schemas.microsoft.com/office/drawing/2014/main" id="{C5B2963E-9D59-482D-8709-BBAFD9657B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8948" y="2046962"/>
            <a:ext cx="4047994" cy="4047994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3F3D296F-1895-4534-8C93-9C5528B037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0044" y="2046962"/>
            <a:ext cx="4047994" cy="4047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5655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/>
            <a:ahLst/>
            <a:cxnLst/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96125B2-5819-4A8D-912F-581352309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759978"/>
            <a:ext cx="10909640" cy="1065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000" dirty="0" err="1"/>
              <a:t>EYeS</a:t>
            </a:r>
            <a:r>
              <a:rPr lang="en-US" sz="6000" dirty="0"/>
              <a:t> AND EARS AND HANDS</a:t>
            </a:r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27432"/>
          </a:xfrm>
          <a:custGeom>
            <a:avLst/>
            <a:gdLst>
              <a:gd name="connsiteX0" fmla="*/ 0 w 3291840"/>
              <a:gd name="connsiteY0" fmla="*/ 0 h 27432"/>
              <a:gd name="connsiteX1" fmla="*/ 625450 w 3291840"/>
              <a:gd name="connsiteY1" fmla="*/ 0 h 27432"/>
              <a:gd name="connsiteX2" fmla="*/ 1283818 w 3291840"/>
              <a:gd name="connsiteY2" fmla="*/ 0 h 27432"/>
              <a:gd name="connsiteX3" fmla="*/ 1975104 w 3291840"/>
              <a:gd name="connsiteY3" fmla="*/ 0 h 27432"/>
              <a:gd name="connsiteX4" fmla="*/ 2666390 w 3291840"/>
              <a:gd name="connsiteY4" fmla="*/ 0 h 27432"/>
              <a:gd name="connsiteX5" fmla="*/ 3291840 w 3291840"/>
              <a:gd name="connsiteY5" fmla="*/ 0 h 27432"/>
              <a:gd name="connsiteX6" fmla="*/ 3291840 w 3291840"/>
              <a:gd name="connsiteY6" fmla="*/ 27432 h 27432"/>
              <a:gd name="connsiteX7" fmla="*/ 2567635 w 3291840"/>
              <a:gd name="connsiteY7" fmla="*/ 27432 h 27432"/>
              <a:gd name="connsiteX8" fmla="*/ 1843430 w 3291840"/>
              <a:gd name="connsiteY8" fmla="*/ 27432 h 27432"/>
              <a:gd name="connsiteX9" fmla="*/ 1185062 w 3291840"/>
              <a:gd name="connsiteY9" fmla="*/ 27432 h 27432"/>
              <a:gd name="connsiteX10" fmla="*/ 0 w 3291840"/>
              <a:gd name="connsiteY10" fmla="*/ 27432 h 27432"/>
              <a:gd name="connsiteX11" fmla="*/ 0 w 3291840"/>
              <a:gd name="connsiteY11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91840" h="27432" fill="none" extrusionOk="0">
                <a:moveTo>
                  <a:pt x="0" y="0"/>
                </a:moveTo>
                <a:cubicBezTo>
                  <a:pt x="173613" y="5552"/>
                  <a:pt x="489242" y="1770"/>
                  <a:pt x="625450" y="0"/>
                </a:cubicBezTo>
                <a:cubicBezTo>
                  <a:pt x="761658" y="-1770"/>
                  <a:pt x="1015131" y="32079"/>
                  <a:pt x="1283818" y="0"/>
                </a:cubicBezTo>
                <a:cubicBezTo>
                  <a:pt x="1552505" y="-32079"/>
                  <a:pt x="1752773" y="10771"/>
                  <a:pt x="1975104" y="0"/>
                </a:cubicBezTo>
                <a:cubicBezTo>
                  <a:pt x="2197435" y="-10771"/>
                  <a:pt x="2433070" y="21341"/>
                  <a:pt x="2666390" y="0"/>
                </a:cubicBezTo>
                <a:cubicBezTo>
                  <a:pt x="2899710" y="-21341"/>
                  <a:pt x="3028437" y="16612"/>
                  <a:pt x="3291840" y="0"/>
                </a:cubicBezTo>
                <a:cubicBezTo>
                  <a:pt x="3290674" y="7395"/>
                  <a:pt x="3291885" y="21864"/>
                  <a:pt x="3291840" y="27432"/>
                </a:cubicBezTo>
                <a:cubicBezTo>
                  <a:pt x="3043276" y="47012"/>
                  <a:pt x="2921041" y="-3764"/>
                  <a:pt x="2567635" y="27432"/>
                </a:cubicBezTo>
                <a:cubicBezTo>
                  <a:pt x="2214230" y="58628"/>
                  <a:pt x="2189623" y="-3875"/>
                  <a:pt x="1843430" y="27432"/>
                </a:cubicBezTo>
                <a:cubicBezTo>
                  <a:pt x="1497237" y="58739"/>
                  <a:pt x="1492584" y="38324"/>
                  <a:pt x="1185062" y="27432"/>
                </a:cubicBezTo>
                <a:cubicBezTo>
                  <a:pt x="877540" y="16540"/>
                  <a:pt x="313238" y="55587"/>
                  <a:pt x="0" y="27432"/>
                </a:cubicBezTo>
                <a:cubicBezTo>
                  <a:pt x="-503" y="20663"/>
                  <a:pt x="1168" y="5855"/>
                  <a:pt x="0" y="0"/>
                </a:cubicBezTo>
                <a:close/>
              </a:path>
              <a:path w="3291840" h="27432" stroke="0" extrusionOk="0">
                <a:moveTo>
                  <a:pt x="0" y="0"/>
                </a:moveTo>
                <a:cubicBezTo>
                  <a:pt x="281971" y="23935"/>
                  <a:pt x="485873" y="-14021"/>
                  <a:pt x="625450" y="0"/>
                </a:cubicBezTo>
                <a:cubicBezTo>
                  <a:pt x="765027" y="14021"/>
                  <a:pt x="1048900" y="27914"/>
                  <a:pt x="1185062" y="0"/>
                </a:cubicBezTo>
                <a:cubicBezTo>
                  <a:pt x="1321224" y="-27914"/>
                  <a:pt x="1648252" y="-3988"/>
                  <a:pt x="1909267" y="0"/>
                </a:cubicBezTo>
                <a:cubicBezTo>
                  <a:pt x="2170282" y="3988"/>
                  <a:pt x="2301957" y="25891"/>
                  <a:pt x="2534717" y="0"/>
                </a:cubicBezTo>
                <a:cubicBezTo>
                  <a:pt x="2767477" y="-25891"/>
                  <a:pt x="3078800" y="21500"/>
                  <a:pt x="3291840" y="0"/>
                </a:cubicBezTo>
                <a:cubicBezTo>
                  <a:pt x="3292033" y="12649"/>
                  <a:pt x="3290852" y="17989"/>
                  <a:pt x="3291840" y="27432"/>
                </a:cubicBezTo>
                <a:cubicBezTo>
                  <a:pt x="3120474" y="24858"/>
                  <a:pt x="2816568" y="13777"/>
                  <a:pt x="2633472" y="27432"/>
                </a:cubicBezTo>
                <a:cubicBezTo>
                  <a:pt x="2450376" y="41087"/>
                  <a:pt x="2160769" y="46494"/>
                  <a:pt x="1909267" y="27432"/>
                </a:cubicBezTo>
                <a:cubicBezTo>
                  <a:pt x="1657765" y="8370"/>
                  <a:pt x="1623992" y="18792"/>
                  <a:pt x="1349654" y="27432"/>
                </a:cubicBezTo>
                <a:cubicBezTo>
                  <a:pt x="1075316" y="36072"/>
                  <a:pt x="833426" y="43325"/>
                  <a:pt x="691286" y="27432"/>
                </a:cubicBezTo>
                <a:cubicBezTo>
                  <a:pt x="549146" y="11539"/>
                  <a:pt x="342011" y="33345"/>
                  <a:pt x="0" y="27432"/>
                </a:cubicBezTo>
                <a:cubicBezTo>
                  <a:pt x="1300" y="19678"/>
                  <a:pt x="-86" y="12044"/>
                  <a:pt x="0" y="0"/>
                </a:cubicBezTo>
                <a:close/>
              </a:path>
            </a:pathLst>
          </a:custGeom>
          <a:solidFill>
            <a:srgbClr val="C34D64"/>
          </a:solidFill>
          <a:ln w="38100" cap="rnd">
            <a:solidFill>
              <a:srgbClr val="C34D64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7" descr="A picture containing handwear&#10;&#10;Description automatically generated">
            <a:extLst>
              <a:ext uri="{FF2B5EF4-FFF2-40B4-BE49-F238E27FC236}">
                <a16:creationId xmlns:a16="http://schemas.microsoft.com/office/drawing/2014/main" id="{8E621BAE-EF5D-42B4-93AF-492CD1C081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168" y="2642616"/>
            <a:ext cx="4328160" cy="3895344"/>
          </a:xfrm>
          <a:prstGeom prst="rect">
            <a:avLst/>
          </a:prstGeom>
        </p:spPr>
      </p:pic>
      <p:pic>
        <p:nvPicPr>
          <p:cNvPr id="4" name="Picture 4" descr="Diagram, shape&#10;&#10;Description automatically generated">
            <a:extLst>
              <a:ext uri="{FF2B5EF4-FFF2-40B4-BE49-F238E27FC236}">
                <a16:creationId xmlns:a16="http://schemas.microsoft.com/office/drawing/2014/main" id="{3D6826AB-FEAD-4622-AD1C-16D9C7C07F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4496" y="3734090"/>
            <a:ext cx="5614416" cy="1712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9204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6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E8D392-B246-4A31-9C26-CFDFD5E0C8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en-GB" sz="7200"/>
              <a:t>AI &amp; ML &amp; DL</a:t>
            </a:r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3CE8AF5E-D374-4CF1-90CC-35CF73B81C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6072" y="1817073"/>
            <a:ext cx="11018520" cy="18288"/>
          </a:xfrm>
          <a:custGeom>
            <a:avLst/>
            <a:gdLst>
              <a:gd name="connsiteX0" fmla="*/ 0 w 11018520"/>
              <a:gd name="connsiteY0" fmla="*/ 0 h 18288"/>
              <a:gd name="connsiteX1" fmla="*/ 468287 w 11018520"/>
              <a:gd name="connsiteY1" fmla="*/ 0 h 18288"/>
              <a:gd name="connsiteX2" fmla="*/ 1156945 w 11018520"/>
              <a:gd name="connsiteY2" fmla="*/ 0 h 18288"/>
              <a:gd name="connsiteX3" fmla="*/ 1955787 w 11018520"/>
              <a:gd name="connsiteY3" fmla="*/ 0 h 18288"/>
              <a:gd name="connsiteX4" fmla="*/ 2313889 w 11018520"/>
              <a:gd name="connsiteY4" fmla="*/ 0 h 18288"/>
              <a:gd name="connsiteX5" fmla="*/ 2671991 w 11018520"/>
              <a:gd name="connsiteY5" fmla="*/ 0 h 18288"/>
              <a:gd name="connsiteX6" fmla="*/ 3581019 w 11018520"/>
              <a:gd name="connsiteY6" fmla="*/ 0 h 18288"/>
              <a:gd name="connsiteX7" fmla="*/ 4269677 w 11018520"/>
              <a:gd name="connsiteY7" fmla="*/ 0 h 18288"/>
              <a:gd name="connsiteX8" fmla="*/ 4627778 w 11018520"/>
              <a:gd name="connsiteY8" fmla="*/ 0 h 18288"/>
              <a:gd name="connsiteX9" fmla="*/ 5316436 w 11018520"/>
              <a:gd name="connsiteY9" fmla="*/ 0 h 18288"/>
              <a:gd name="connsiteX10" fmla="*/ 6225464 w 11018520"/>
              <a:gd name="connsiteY10" fmla="*/ 0 h 18288"/>
              <a:gd name="connsiteX11" fmla="*/ 6803936 w 11018520"/>
              <a:gd name="connsiteY11" fmla="*/ 0 h 18288"/>
              <a:gd name="connsiteX12" fmla="*/ 7382408 w 11018520"/>
              <a:gd name="connsiteY12" fmla="*/ 0 h 18288"/>
              <a:gd name="connsiteX13" fmla="*/ 8071066 w 11018520"/>
              <a:gd name="connsiteY13" fmla="*/ 0 h 18288"/>
              <a:gd name="connsiteX14" fmla="*/ 8869909 w 11018520"/>
              <a:gd name="connsiteY14" fmla="*/ 0 h 18288"/>
              <a:gd name="connsiteX15" fmla="*/ 9668751 w 11018520"/>
              <a:gd name="connsiteY15" fmla="*/ 0 h 18288"/>
              <a:gd name="connsiteX16" fmla="*/ 11018520 w 11018520"/>
              <a:gd name="connsiteY16" fmla="*/ 0 h 18288"/>
              <a:gd name="connsiteX17" fmla="*/ 11018520 w 11018520"/>
              <a:gd name="connsiteY17" fmla="*/ 18288 h 18288"/>
              <a:gd name="connsiteX18" fmla="*/ 10550233 w 11018520"/>
              <a:gd name="connsiteY18" fmla="*/ 18288 h 18288"/>
              <a:gd name="connsiteX19" fmla="*/ 9641205 w 11018520"/>
              <a:gd name="connsiteY19" fmla="*/ 18288 h 18288"/>
              <a:gd name="connsiteX20" fmla="*/ 8952548 w 11018520"/>
              <a:gd name="connsiteY20" fmla="*/ 18288 h 18288"/>
              <a:gd name="connsiteX21" fmla="*/ 8594446 w 11018520"/>
              <a:gd name="connsiteY21" fmla="*/ 18288 h 18288"/>
              <a:gd name="connsiteX22" fmla="*/ 7905788 w 11018520"/>
              <a:gd name="connsiteY22" fmla="*/ 18288 h 18288"/>
              <a:gd name="connsiteX23" fmla="*/ 7327316 w 11018520"/>
              <a:gd name="connsiteY23" fmla="*/ 18288 h 18288"/>
              <a:gd name="connsiteX24" fmla="*/ 6748844 w 11018520"/>
              <a:gd name="connsiteY24" fmla="*/ 18288 h 18288"/>
              <a:gd name="connsiteX25" fmla="*/ 6170371 w 11018520"/>
              <a:gd name="connsiteY25" fmla="*/ 18288 h 18288"/>
              <a:gd name="connsiteX26" fmla="*/ 5591899 w 11018520"/>
              <a:gd name="connsiteY26" fmla="*/ 18288 h 18288"/>
              <a:gd name="connsiteX27" fmla="*/ 4793056 w 11018520"/>
              <a:gd name="connsiteY27" fmla="*/ 18288 h 18288"/>
              <a:gd name="connsiteX28" fmla="*/ 4104399 w 11018520"/>
              <a:gd name="connsiteY28" fmla="*/ 18288 h 18288"/>
              <a:gd name="connsiteX29" fmla="*/ 3746297 w 11018520"/>
              <a:gd name="connsiteY29" fmla="*/ 18288 h 18288"/>
              <a:gd name="connsiteX30" fmla="*/ 3167825 w 11018520"/>
              <a:gd name="connsiteY30" fmla="*/ 18288 h 18288"/>
              <a:gd name="connsiteX31" fmla="*/ 2368982 w 11018520"/>
              <a:gd name="connsiteY31" fmla="*/ 18288 h 18288"/>
              <a:gd name="connsiteX32" fmla="*/ 1900695 w 11018520"/>
              <a:gd name="connsiteY32" fmla="*/ 18288 h 18288"/>
              <a:gd name="connsiteX33" fmla="*/ 991667 w 11018520"/>
              <a:gd name="connsiteY33" fmla="*/ 18288 h 18288"/>
              <a:gd name="connsiteX34" fmla="*/ 0 w 11018520"/>
              <a:gd name="connsiteY34" fmla="*/ 18288 h 18288"/>
              <a:gd name="connsiteX35" fmla="*/ 0 w 11018520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1018520" h="18288" fill="none" extrusionOk="0">
                <a:moveTo>
                  <a:pt x="0" y="0"/>
                </a:moveTo>
                <a:cubicBezTo>
                  <a:pt x="176840" y="19448"/>
                  <a:pt x="369510" y="1686"/>
                  <a:pt x="468287" y="0"/>
                </a:cubicBezTo>
                <a:cubicBezTo>
                  <a:pt x="567064" y="-1686"/>
                  <a:pt x="844925" y="28710"/>
                  <a:pt x="1156945" y="0"/>
                </a:cubicBezTo>
                <a:cubicBezTo>
                  <a:pt x="1468965" y="-28710"/>
                  <a:pt x="1755775" y="35306"/>
                  <a:pt x="1955787" y="0"/>
                </a:cubicBezTo>
                <a:cubicBezTo>
                  <a:pt x="2155799" y="-35306"/>
                  <a:pt x="2224532" y="-16632"/>
                  <a:pt x="2313889" y="0"/>
                </a:cubicBezTo>
                <a:cubicBezTo>
                  <a:pt x="2403246" y="16632"/>
                  <a:pt x="2494050" y="6083"/>
                  <a:pt x="2671991" y="0"/>
                </a:cubicBezTo>
                <a:cubicBezTo>
                  <a:pt x="2849932" y="-6083"/>
                  <a:pt x="3354152" y="34614"/>
                  <a:pt x="3581019" y="0"/>
                </a:cubicBezTo>
                <a:cubicBezTo>
                  <a:pt x="3807886" y="-34614"/>
                  <a:pt x="4022451" y="14254"/>
                  <a:pt x="4269677" y="0"/>
                </a:cubicBezTo>
                <a:cubicBezTo>
                  <a:pt x="4516903" y="-14254"/>
                  <a:pt x="4514495" y="-13291"/>
                  <a:pt x="4627778" y="0"/>
                </a:cubicBezTo>
                <a:cubicBezTo>
                  <a:pt x="4741061" y="13291"/>
                  <a:pt x="5120758" y="-22660"/>
                  <a:pt x="5316436" y="0"/>
                </a:cubicBezTo>
                <a:cubicBezTo>
                  <a:pt x="5512114" y="22660"/>
                  <a:pt x="5812155" y="-9513"/>
                  <a:pt x="6225464" y="0"/>
                </a:cubicBezTo>
                <a:cubicBezTo>
                  <a:pt x="6638773" y="9513"/>
                  <a:pt x="6545417" y="2479"/>
                  <a:pt x="6803936" y="0"/>
                </a:cubicBezTo>
                <a:cubicBezTo>
                  <a:pt x="7062455" y="-2479"/>
                  <a:pt x="7245098" y="-20209"/>
                  <a:pt x="7382408" y="0"/>
                </a:cubicBezTo>
                <a:cubicBezTo>
                  <a:pt x="7519718" y="20209"/>
                  <a:pt x="7801947" y="19736"/>
                  <a:pt x="8071066" y="0"/>
                </a:cubicBezTo>
                <a:cubicBezTo>
                  <a:pt x="8340185" y="-19736"/>
                  <a:pt x="8495312" y="-6666"/>
                  <a:pt x="8869909" y="0"/>
                </a:cubicBezTo>
                <a:cubicBezTo>
                  <a:pt x="9244506" y="6666"/>
                  <a:pt x="9501461" y="-13745"/>
                  <a:pt x="9668751" y="0"/>
                </a:cubicBezTo>
                <a:cubicBezTo>
                  <a:pt x="9836041" y="13745"/>
                  <a:pt x="10607605" y="14143"/>
                  <a:pt x="11018520" y="0"/>
                </a:cubicBezTo>
                <a:cubicBezTo>
                  <a:pt x="11019166" y="4451"/>
                  <a:pt x="11019010" y="9226"/>
                  <a:pt x="11018520" y="18288"/>
                </a:cubicBezTo>
                <a:cubicBezTo>
                  <a:pt x="10834966" y="15274"/>
                  <a:pt x="10754561" y="35250"/>
                  <a:pt x="10550233" y="18288"/>
                </a:cubicBezTo>
                <a:cubicBezTo>
                  <a:pt x="10345905" y="1326"/>
                  <a:pt x="9906342" y="45884"/>
                  <a:pt x="9641205" y="18288"/>
                </a:cubicBezTo>
                <a:cubicBezTo>
                  <a:pt x="9376068" y="-9308"/>
                  <a:pt x="9177188" y="43988"/>
                  <a:pt x="8952548" y="18288"/>
                </a:cubicBezTo>
                <a:cubicBezTo>
                  <a:pt x="8727908" y="-7412"/>
                  <a:pt x="8707007" y="3271"/>
                  <a:pt x="8594446" y="18288"/>
                </a:cubicBezTo>
                <a:cubicBezTo>
                  <a:pt x="8481885" y="33305"/>
                  <a:pt x="8175004" y="35109"/>
                  <a:pt x="7905788" y="18288"/>
                </a:cubicBezTo>
                <a:cubicBezTo>
                  <a:pt x="7636572" y="1467"/>
                  <a:pt x="7535638" y="7399"/>
                  <a:pt x="7327316" y="18288"/>
                </a:cubicBezTo>
                <a:cubicBezTo>
                  <a:pt x="7118994" y="29177"/>
                  <a:pt x="6978247" y="47205"/>
                  <a:pt x="6748844" y="18288"/>
                </a:cubicBezTo>
                <a:cubicBezTo>
                  <a:pt x="6519441" y="-10629"/>
                  <a:pt x="6459241" y="43308"/>
                  <a:pt x="6170371" y="18288"/>
                </a:cubicBezTo>
                <a:cubicBezTo>
                  <a:pt x="5881501" y="-6732"/>
                  <a:pt x="5736201" y="35971"/>
                  <a:pt x="5591899" y="18288"/>
                </a:cubicBezTo>
                <a:cubicBezTo>
                  <a:pt x="5447597" y="605"/>
                  <a:pt x="4990303" y="20409"/>
                  <a:pt x="4793056" y="18288"/>
                </a:cubicBezTo>
                <a:cubicBezTo>
                  <a:pt x="4595809" y="16167"/>
                  <a:pt x="4271723" y="2909"/>
                  <a:pt x="4104399" y="18288"/>
                </a:cubicBezTo>
                <a:cubicBezTo>
                  <a:pt x="3937075" y="33667"/>
                  <a:pt x="3923235" y="10730"/>
                  <a:pt x="3746297" y="18288"/>
                </a:cubicBezTo>
                <a:cubicBezTo>
                  <a:pt x="3569359" y="25846"/>
                  <a:pt x="3351081" y="24702"/>
                  <a:pt x="3167825" y="18288"/>
                </a:cubicBezTo>
                <a:cubicBezTo>
                  <a:pt x="2984569" y="11874"/>
                  <a:pt x="2708033" y="13293"/>
                  <a:pt x="2368982" y="18288"/>
                </a:cubicBezTo>
                <a:cubicBezTo>
                  <a:pt x="2029931" y="23283"/>
                  <a:pt x="2009060" y="37671"/>
                  <a:pt x="1900695" y="18288"/>
                </a:cubicBezTo>
                <a:cubicBezTo>
                  <a:pt x="1792330" y="-1095"/>
                  <a:pt x="1183178" y="9337"/>
                  <a:pt x="991667" y="18288"/>
                </a:cubicBezTo>
                <a:cubicBezTo>
                  <a:pt x="800156" y="27239"/>
                  <a:pt x="375690" y="34110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1018520" h="18288" stroke="0" extrusionOk="0">
                <a:moveTo>
                  <a:pt x="0" y="0"/>
                </a:moveTo>
                <a:cubicBezTo>
                  <a:pt x="266588" y="-23405"/>
                  <a:pt x="350503" y="-27031"/>
                  <a:pt x="578472" y="0"/>
                </a:cubicBezTo>
                <a:cubicBezTo>
                  <a:pt x="806441" y="27031"/>
                  <a:pt x="803976" y="13604"/>
                  <a:pt x="936574" y="0"/>
                </a:cubicBezTo>
                <a:cubicBezTo>
                  <a:pt x="1069172" y="-13604"/>
                  <a:pt x="1661335" y="-31902"/>
                  <a:pt x="1845602" y="0"/>
                </a:cubicBezTo>
                <a:cubicBezTo>
                  <a:pt x="2029869" y="31902"/>
                  <a:pt x="2273452" y="17005"/>
                  <a:pt x="2424074" y="0"/>
                </a:cubicBezTo>
                <a:cubicBezTo>
                  <a:pt x="2574696" y="-17005"/>
                  <a:pt x="2790864" y="-28133"/>
                  <a:pt x="3002547" y="0"/>
                </a:cubicBezTo>
                <a:cubicBezTo>
                  <a:pt x="3214230" y="28133"/>
                  <a:pt x="3605033" y="-14934"/>
                  <a:pt x="3911575" y="0"/>
                </a:cubicBezTo>
                <a:cubicBezTo>
                  <a:pt x="4218117" y="14934"/>
                  <a:pt x="4198004" y="3604"/>
                  <a:pt x="4379862" y="0"/>
                </a:cubicBezTo>
                <a:cubicBezTo>
                  <a:pt x="4561720" y="-3604"/>
                  <a:pt x="4941151" y="-37368"/>
                  <a:pt x="5288890" y="0"/>
                </a:cubicBezTo>
                <a:cubicBezTo>
                  <a:pt x="5636629" y="37368"/>
                  <a:pt x="6011513" y="-33898"/>
                  <a:pt x="6197918" y="0"/>
                </a:cubicBezTo>
                <a:cubicBezTo>
                  <a:pt x="6384323" y="33898"/>
                  <a:pt x="6555799" y="11241"/>
                  <a:pt x="6886575" y="0"/>
                </a:cubicBezTo>
                <a:cubicBezTo>
                  <a:pt x="7217351" y="-11241"/>
                  <a:pt x="7604472" y="-44614"/>
                  <a:pt x="7795603" y="0"/>
                </a:cubicBezTo>
                <a:cubicBezTo>
                  <a:pt x="7986734" y="44614"/>
                  <a:pt x="8098870" y="-11086"/>
                  <a:pt x="8374075" y="0"/>
                </a:cubicBezTo>
                <a:cubicBezTo>
                  <a:pt x="8649280" y="11086"/>
                  <a:pt x="8701749" y="-25020"/>
                  <a:pt x="8952548" y="0"/>
                </a:cubicBezTo>
                <a:cubicBezTo>
                  <a:pt x="9203347" y="25020"/>
                  <a:pt x="9519297" y="4274"/>
                  <a:pt x="9751390" y="0"/>
                </a:cubicBezTo>
                <a:cubicBezTo>
                  <a:pt x="9983483" y="-4274"/>
                  <a:pt x="10169881" y="16480"/>
                  <a:pt x="10329863" y="0"/>
                </a:cubicBezTo>
                <a:cubicBezTo>
                  <a:pt x="10489845" y="-16480"/>
                  <a:pt x="10750941" y="-9727"/>
                  <a:pt x="11018520" y="0"/>
                </a:cubicBezTo>
                <a:cubicBezTo>
                  <a:pt x="11018113" y="8690"/>
                  <a:pt x="11018366" y="14141"/>
                  <a:pt x="11018520" y="18288"/>
                </a:cubicBezTo>
                <a:cubicBezTo>
                  <a:pt x="10841176" y="-3597"/>
                  <a:pt x="10399304" y="41504"/>
                  <a:pt x="10219677" y="18288"/>
                </a:cubicBezTo>
                <a:cubicBezTo>
                  <a:pt x="10040050" y="-4928"/>
                  <a:pt x="10030762" y="16144"/>
                  <a:pt x="9861575" y="18288"/>
                </a:cubicBezTo>
                <a:cubicBezTo>
                  <a:pt x="9692388" y="20432"/>
                  <a:pt x="9529439" y="40380"/>
                  <a:pt x="9393288" y="18288"/>
                </a:cubicBezTo>
                <a:cubicBezTo>
                  <a:pt x="9257137" y="-3804"/>
                  <a:pt x="8825003" y="25592"/>
                  <a:pt x="8484260" y="18288"/>
                </a:cubicBezTo>
                <a:cubicBezTo>
                  <a:pt x="8143517" y="10984"/>
                  <a:pt x="8082894" y="45968"/>
                  <a:pt x="7795603" y="18288"/>
                </a:cubicBezTo>
                <a:cubicBezTo>
                  <a:pt x="7508312" y="-9392"/>
                  <a:pt x="7466074" y="19486"/>
                  <a:pt x="7327316" y="18288"/>
                </a:cubicBezTo>
                <a:cubicBezTo>
                  <a:pt x="7188558" y="17090"/>
                  <a:pt x="6869645" y="4657"/>
                  <a:pt x="6638658" y="18288"/>
                </a:cubicBezTo>
                <a:cubicBezTo>
                  <a:pt x="6407671" y="31919"/>
                  <a:pt x="6359238" y="35967"/>
                  <a:pt x="6280556" y="18288"/>
                </a:cubicBezTo>
                <a:cubicBezTo>
                  <a:pt x="6201874" y="609"/>
                  <a:pt x="6041216" y="22404"/>
                  <a:pt x="5922455" y="18288"/>
                </a:cubicBezTo>
                <a:cubicBezTo>
                  <a:pt x="5803694" y="14172"/>
                  <a:pt x="5555521" y="48848"/>
                  <a:pt x="5233797" y="18288"/>
                </a:cubicBezTo>
                <a:cubicBezTo>
                  <a:pt x="4912073" y="-12272"/>
                  <a:pt x="4986440" y="-2740"/>
                  <a:pt x="4765510" y="18288"/>
                </a:cubicBezTo>
                <a:cubicBezTo>
                  <a:pt x="4544580" y="39316"/>
                  <a:pt x="4177715" y="18248"/>
                  <a:pt x="3966667" y="18288"/>
                </a:cubicBezTo>
                <a:cubicBezTo>
                  <a:pt x="3755619" y="18328"/>
                  <a:pt x="3664519" y="22387"/>
                  <a:pt x="3498380" y="18288"/>
                </a:cubicBezTo>
                <a:cubicBezTo>
                  <a:pt x="3332241" y="14189"/>
                  <a:pt x="3065858" y="-7524"/>
                  <a:pt x="2699537" y="18288"/>
                </a:cubicBezTo>
                <a:cubicBezTo>
                  <a:pt x="2333216" y="44100"/>
                  <a:pt x="2505666" y="4650"/>
                  <a:pt x="2341436" y="18288"/>
                </a:cubicBezTo>
                <a:cubicBezTo>
                  <a:pt x="2177206" y="31926"/>
                  <a:pt x="1790164" y="19880"/>
                  <a:pt x="1542593" y="18288"/>
                </a:cubicBezTo>
                <a:cubicBezTo>
                  <a:pt x="1295022" y="16696"/>
                  <a:pt x="1218012" y="39325"/>
                  <a:pt x="1074306" y="18288"/>
                </a:cubicBezTo>
                <a:cubicBezTo>
                  <a:pt x="930600" y="-2749"/>
                  <a:pt x="797266" y="24589"/>
                  <a:pt x="716204" y="18288"/>
                </a:cubicBezTo>
                <a:cubicBezTo>
                  <a:pt x="635142" y="11987"/>
                  <a:pt x="344503" y="4139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rgbClr val="C34D64"/>
          </a:solidFill>
          <a:ln w="38100" cap="rnd">
            <a:solidFill>
              <a:srgbClr val="C34D64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5" descr="Diagram&#10;&#10;Description automatically generated">
            <a:extLst>
              <a:ext uri="{FF2B5EF4-FFF2-40B4-BE49-F238E27FC236}">
                <a16:creationId xmlns:a16="http://schemas.microsoft.com/office/drawing/2014/main" id="{3DDF8EF6-6FBA-4485-A7C9-BA2AC22FFD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98" r="3620" b="-3"/>
          <a:stretch/>
        </p:blipFill>
        <p:spPr>
          <a:xfrm>
            <a:off x="7675658" y="2073100"/>
            <a:ext cx="4035009" cy="4211333"/>
          </a:xfrm>
          <a:prstGeom prst="rect">
            <a:avLst/>
          </a:prstGeom>
        </p:spPr>
      </p:pic>
      <p:graphicFrame>
        <p:nvGraphicFramePr>
          <p:cNvPr id="22" name="Content Placeholder 2">
            <a:extLst>
              <a:ext uri="{FF2B5EF4-FFF2-40B4-BE49-F238E27FC236}">
                <a16:creationId xmlns:a16="http://schemas.microsoft.com/office/drawing/2014/main" id="{48225F5F-3CCD-41C5-943C-181D8B4B53F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97463979"/>
              </p:ext>
            </p:extLst>
          </p:nvPr>
        </p:nvGraphicFramePr>
        <p:xfrm>
          <a:off x="572493" y="2071316"/>
          <a:ext cx="6713552" cy="41191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2339623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/>
            <a:ahLst/>
            <a:cxnLst/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6ACADD-8427-421E-9BC8-E8EAEF026B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800"/>
              <a:t>Types of machine learning</a:t>
            </a:r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27432"/>
          </a:xfrm>
          <a:custGeom>
            <a:avLst/>
            <a:gdLst>
              <a:gd name="connsiteX0" fmla="*/ 0 w 3255095"/>
              <a:gd name="connsiteY0" fmla="*/ 0 h 27432"/>
              <a:gd name="connsiteX1" fmla="*/ 618468 w 3255095"/>
              <a:gd name="connsiteY1" fmla="*/ 0 h 27432"/>
              <a:gd name="connsiteX2" fmla="*/ 1269487 w 3255095"/>
              <a:gd name="connsiteY2" fmla="*/ 0 h 27432"/>
              <a:gd name="connsiteX3" fmla="*/ 1953057 w 3255095"/>
              <a:gd name="connsiteY3" fmla="*/ 0 h 27432"/>
              <a:gd name="connsiteX4" fmla="*/ 2636627 w 3255095"/>
              <a:gd name="connsiteY4" fmla="*/ 0 h 27432"/>
              <a:gd name="connsiteX5" fmla="*/ 3255095 w 3255095"/>
              <a:gd name="connsiteY5" fmla="*/ 0 h 27432"/>
              <a:gd name="connsiteX6" fmla="*/ 3255095 w 3255095"/>
              <a:gd name="connsiteY6" fmla="*/ 27432 h 27432"/>
              <a:gd name="connsiteX7" fmla="*/ 2538974 w 3255095"/>
              <a:gd name="connsiteY7" fmla="*/ 27432 h 27432"/>
              <a:gd name="connsiteX8" fmla="*/ 1822853 w 3255095"/>
              <a:gd name="connsiteY8" fmla="*/ 27432 h 27432"/>
              <a:gd name="connsiteX9" fmla="*/ 1171834 w 3255095"/>
              <a:gd name="connsiteY9" fmla="*/ 27432 h 27432"/>
              <a:gd name="connsiteX10" fmla="*/ 0 w 3255095"/>
              <a:gd name="connsiteY10" fmla="*/ 27432 h 27432"/>
              <a:gd name="connsiteX11" fmla="*/ 0 w 3255095"/>
              <a:gd name="connsiteY11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27432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3929" y="7395"/>
                  <a:pt x="3255140" y="21864"/>
                  <a:pt x="3255095" y="27432"/>
                </a:cubicBezTo>
                <a:cubicBezTo>
                  <a:pt x="3088545" y="32347"/>
                  <a:pt x="2687475" y="16563"/>
                  <a:pt x="2538974" y="27432"/>
                </a:cubicBezTo>
                <a:cubicBezTo>
                  <a:pt x="2390473" y="38301"/>
                  <a:pt x="2137381" y="185"/>
                  <a:pt x="1822853" y="27432"/>
                </a:cubicBezTo>
                <a:cubicBezTo>
                  <a:pt x="1508325" y="54679"/>
                  <a:pt x="1466437" y="29529"/>
                  <a:pt x="1171834" y="27432"/>
                </a:cubicBezTo>
                <a:cubicBezTo>
                  <a:pt x="877231" y="25335"/>
                  <a:pt x="561097" y="46787"/>
                  <a:pt x="0" y="27432"/>
                </a:cubicBezTo>
                <a:cubicBezTo>
                  <a:pt x="-503" y="20663"/>
                  <a:pt x="1168" y="5855"/>
                  <a:pt x="0" y="0"/>
                </a:cubicBezTo>
                <a:close/>
              </a:path>
              <a:path w="3255095" h="27432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5288" y="12649"/>
                  <a:pt x="3254107" y="17989"/>
                  <a:pt x="3255095" y="27432"/>
                </a:cubicBezTo>
                <a:cubicBezTo>
                  <a:pt x="3120743" y="25834"/>
                  <a:pt x="2759628" y="51606"/>
                  <a:pt x="2604076" y="27432"/>
                </a:cubicBezTo>
                <a:cubicBezTo>
                  <a:pt x="2448524" y="3258"/>
                  <a:pt x="2184336" y="28743"/>
                  <a:pt x="1887955" y="27432"/>
                </a:cubicBezTo>
                <a:cubicBezTo>
                  <a:pt x="1591574" y="26121"/>
                  <a:pt x="1548845" y="16014"/>
                  <a:pt x="1334589" y="27432"/>
                </a:cubicBezTo>
                <a:cubicBezTo>
                  <a:pt x="1120333" y="38850"/>
                  <a:pt x="996014" y="18806"/>
                  <a:pt x="683570" y="27432"/>
                </a:cubicBezTo>
                <a:cubicBezTo>
                  <a:pt x="371126" y="36058"/>
                  <a:pt x="198687" y="25311"/>
                  <a:pt x="0" y="27432"/>
                </a:cubicBezTo>
                <a:cubicBezTo>
                  <a:pt x="1300" y="19678"/>
                  <a:pt x="-86" y="12044"/>
                  <a:pt x="0" y="0"/>
                </a:cubicBezTo>
                <a:close/>
              </a:path>
            </a:pathLst>
          </a:custGeom>
          <a:solidFill>
            <a:srgbClr val="C34D64"/>
          </a:solidFill>
          <a:ln w="38100" cap="rnd">
            <a:solidFill>
              <a:srgbClr val="C34D64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5BC09546-F741-444A-9FB7-A02218A59C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2298" y="188883"/>
            <a:ext cx="8133189" cy="6463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6919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7">
            <a:extLst>
              <a:ext uri="{FF2B5EF4-FFF2-40B4-BE49-F238E27FC236}">
                <a16:creationId xmlns:a16="http://schemas.microsoft.com/office/drawing/2014/main" id="{AC17DE74-01C9-4859-B65A-85CF999E85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9">
            <a:extLst>
              <a:ext uri="{FF2B5EF4-FFF2-40B4-BE49-F238E27FC236}">
                <a16:creationId xmlns:a16="http://schemas.microsoft.com/office/drawing/2014/main" id="{068C0432-0E90-4CC1-8CD3-D44A90DF07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347414"/>
          </a:xfrm>
          <a:custGeom>
            <a:avLst/>
            <a:gdLst>
              <a:gd name="connsiteX0" fmla="*/ 0 w 12192000"/>
              <a:gd name="connsiteY0" fmla="*/ 0 h 2347414"/>
              <a:gd name="connsiteX1" fmla="*/ 12192000 w 12192000"/>
              <a:gd name="connsiteY1" fmla="*/ 0 h 2347414"/>
              <a:gd name="connsiteX2" fmla="*/ 12192000 w 12192000"/>
              <a:gd name="connsiteY2" fmla="*/ 1736458 h 2347414"/>
              <a:gd name="connsiteX3" fmla="*/ 11967601 w 12192000"/>
              <a:gd name="connsiteY3" fmla="*/ 1784034 h 2347414"/>
              <a:gd name="connsiteX4" fmla="*/ 10829000 w 12192000"/>
              <a:gd name="connsiteY4" fmla="*/ 1983294 h 2347414"/>
              <a:gd name="connsiteX5" fmla="*/ 10743779 w 12192000"/>
              <a:gd name="connsiteY5" fmla="*/ 1996027 h 2347414"/>
              <a:gd name="connsiteX6" fmla="*/ 10829254 w 12192000"/>
              <a:gd name="connsiteY6" fmla="*/ 1987751 h 2347414"/>
              <a:gd name="connsiteX7" fmla="*/ 10847162 w 12192000"/>
              <a:gd name="connsiteY7" fmla="*/ 1988388 h 2347414"/>
              <a:gd name="connsiteX8" fmla="*/ 11575155 w 12192000"/>
              <a:gd name="connsiteY8" fmla="*/ 1921415 h 2347414"/>
              <a:gd name="connsiteX9" fmla="*/ 12192000 w 12192000"/>
              <a:gd name="connsiteY9" fmla="*/ 1851213 h 2347414"/>
              <a:gd name="connsiteX10" fmla="*/ 12192000 w 12192000"/>
              <a:gd name="connsiteY10" fmla="*/ 1907356 h 2347414"/>
              <a:gd name="connsiteX11" fmla="*/ 12035532 w 12192000"/>
              <a:gd name="connsiteY11" fmla="*/ 1927033 h 2347414"/>
              <a:gd name="connsiteX12" fmla="*/ 11576932 w 12192000"/>
              <a:gd name="connsiteY12" fmla="*/ 1976291 h 2347414"/>
              <a:gd name="connsiteX13" fmla="*/ 10627316 w 12192000"/>
              <a:gd name="connsiteY13" fmla="*/ 2061470 h 2347414"/>
              <a:gd name="connsiteX14" fmla="*/ 9804196 w 12192000"/>
              <a:gd name="connsiteY14" fmla="*/ 2123478 h 2347414"/>
              <a:gd name="connsiteX15" fmla="*/ 9243851 w 12192000"/>
              <a:gd name="connsiteY15" fmla="*/ 2180008 h 2347414"/>
              <a:gd name="connsiteX16" fmla="*/ 8731259 w 12192000"/>
              <a:gd name="connsiteY16" fmla="*/ 2225081 h 2347414"/>
              <a:gd name="connsiteX17" fmla="*/ 8065752 w 12192000"/>
              <a:gd name="connsiteY17" fmla="*/ 2271681 h 2347414"/>
              <a:gd name="connsiteX18" fmla="*/ 7658065 w 12192000"/>
              <a:gd name="connsiteY18" fmla="*/ 2292562 h 2347414"/>
              <a:gd name="connsiteX19" fmla="*/ 6531024 w 12192000"/>
              <a:gd name="connsiteY19" fmla="*/ 2324138 h 2347414"/>
              <a:gd name="connsiteX20" fmla="*/ 6178331 w 12192000"/>
              <a:gd name="connsiteY20" fmla="*/ 2345655 h 2347414"/>
              <a:gd name="connsiteX21" fmla="*/ 5977282 w 12192000"/>
              <a:gd name="connsiteY21" fmla="*/ 2344127 h 2347414"/>
              <a:gd name="connsiteX22" fmla="*/ 5367658 w 12192000"/>
              <a:gd name="connsiteY22" fmla="*/ 2329230 h 2347414"/>
              <a:gd name="connsiteX23" fmla="*/ 4387306 w 12192000"/>
              <a:gd name="connsiteY23" fmla="*/ 2288614 h 2347414"/>
              <a:gd name="connsiteX24" fmla="*/ 4180287 w 12192000"/>
              <a:gd name="connsiteY24" fmla="*/ 2280211 h 2347414"/>
              <a:gd name="connsiteX25" fmla="*/ 3842199 w 12192000"/>
              <a:gd name="connsiteY25" fmla="*/ 2257039 h 2347414"/>
              <a:gd name="connsiteX26" fmla="*/ 3730309 w 12192000"/>
              <a:gd name="connsiteY26" fmla="*/ 2251182 h 2347414"/>
              <a:gd name="connsiteX27" fmla="*/ 3425496 w 12192000"/>
              <a:gd name="connsiteY27" fmla="*/ 2231320 h 2347414"/>
              <a:gd name="connsiteX28" fmla="*/ 3076106 w 12192000"/>
              <a:gd name="connsiteY28" fmla="*/ 2201781 h 2347414"/>
              <a:gd name="connsiteX29" fmla="*/ 2819682 w 12192000"/>
              <a:gd name="connsiteY29" fmla="*/ 2182427 h 2347414"/>
              <a:gd name="connsiteX30" fmla="*/ 2525539 w 12192000"/>
              <a:gd name="connsiteY30" fmla="*/ 2152888 h 2347414"/>
              <a:gd name="connsiteX31" fmla="*/ 2311915 w 12192000"/>
              <a:gd name="connsiteY31" fmla="*/ 2133536 h 2347414"/>
              <a:gd name="connsiteX32" fmla="*/ 2054223 w 12192000"/>
              <a:gd name="connsiteY32" fmla="*/ 2104760 h 2347414"/>
              <a:gd name="connsiteX33" fmla="*/ 1865367 w 12192000"/>
              <a:gd name="connsiteY33" fmla="*/ 2084770 h 2347414"/>
              <a:gd name="connsiteX34" fmla="*/ 1629263 w 12192000"/>
              <a:gd name="connsiteY34" fmla="*/ 2055996 h 2347414"/>
              <a:gd name="connsiteX35" fmla="*/ 1458823 w 12192000"/>
              <a:gd name="connsiteY35" fmla="*/ 2035751 h 2347414"/>
              <a:gd name="connsiteX36" fmla="*/ 1241390 w 12192000"/>
              <a:gd name="connsiteY36" fmla="*/ 2007103 h 2347414"/>
              <a:gd name="connsiteX37" fmla="*/ 1047453 w 12192000"/>
              <a:gd name="connsiteY37" fmla="*/ 1980748 h 2347414"/>
              <a:gd name="connsiteX38" fmla="*/ 814907 w 12192000"/>
              <a:gd name="connsiteY38" fmla="*/ 1949045 h 2347414"/>
              <a:gd name="connsiteX39" fmla="*/ 592649 w 12192000"/>
              <a:gd name="connsiteY39" fmla="*/ 1913776 h 2347414"/>
              <a:gd name="connsiteX40" fmla="*/ 343591 w 12192000"/>
              <a:gd name="connsiteY40" fmla="*/ 1872650 h 2347414"/>
              <a:gd name="connsiteX41" fmla="*/ 35731 w 12192000"/>
              <a:gd name="connsiteY41" fmla="*/ 1821722 h 2347414"/>
              <a:gd name="connsiteX42" fmla="*/ 0 w 12192000"/>
              <a:gd name="connsiteY42" fmla="*/ 1814848 h 2347414"/>
              <a:gd name="connsiteX43" fmla="*/ 0 w 12192000"/>
              <a:gd name="connsiteY43" fmla="*/ 1758489 h 2347414"/>
              <a:gd name="connsiteX44" fmla="*/ 274248 w 12192000"/>
              <a:gd name="connsiteY44" fmla="*/ 1808735 h 2347414"/>
              <a:gd name="connsiteX45" fmla="*/ 498157 w 12192000"/>
              <a:gd name="connsiteY45" fmla="*/ 1846167 h 2347414"/>
              <a:gd name="connsiteX46" fmla="*/ 722828 w 12192000"/>
              <a:gd name="connsiteY46" fmla="*/ 1878635 h 2347414"/>
              <a:gd name="connsiteX47" fmla="*/ 949913 w 12192000"/>
              <a:gd name="connsiteY47" fmla="*/ 1912375 h 2347414"/>
              <a:gd name="connsiteX48" fmla="*/ 1195414 w 12192000"/>
              <a:gd name="connsiteY48" fmla="*/ 1947516 h 2347414"/>
              <a:gd name="connsiteX49" fmla="*/ 1342867 w 12192000"/>
              <a:gd name="connsiteY49" fmla="*/ 1968397 h 2347414"/>
              <a:gd name="connsiteX50" fmla="*/ 1518007 w 12192000"/>
              <a:gd name="connsiteY50" fmla="*/ 1988006 h 2347414"/>
              <a:gd name="connsiteX51" fmla="*/ 1701403 w 12192000"/>
              <a:gd name="connsiteY51" fmla="*/ 2010669 h 2347414"/>
              <a:gd name="connsiteX52" fmla="*/ 1879210 w 12192000"/>
              <a:gd name="connsiteY52" fmla="*/ 2031167 h 2347414"/>
              <a:gd name="connsiteX53" fmla="*/ 2068702 w 12192000"/>
              <a:gd name="connsiteY53" fmla="*/ 2052940 h 2347414"/>
              <a:gd name="connsiteX54" fmla="*/ 2212090 w 12192000"/>
              <a:gd name="connsiteY54" fmla="*/ 2067583 h 2347414"/>
              <a:gd name="connsiteX55" fmla="*/ 2416949 w 12192000"/>
              <a:gd name="connsiteY55" fmla="*/ 2089609 h 2347414"/>
              <a:gd name="connsiteX56" fmla="*/ 2582055 w 12192000"/>
              <a:gd name="connsiteY56" fmla="*/ 2105397 h 2347414"/>
              <a:gd name="connsiteX57" fmla="*/ 2802282 w 12192000"/>
              <a:gd name="connsiteY57" fmla="*/ 2126405 h 2347414"/>
              <a:gd name="connsiteX58" fmla="*/ 2984916 w 12192000"/>
              <a:gd name="connsiteY58" fmla="*/ 2141684 h 2347414"/>
              <a:gd name="connsiteX59" fmla="*/ 3241847 w 12192000"/>
              <a:gd name="connsiteY59" fmla="*/ 2164094 h 2347414"/>
              <a:gd name="connsiteX60" fmla="*/ 3439848 w 12192000"/>
              <a:gd name="connsiteY60" fmla="*/ 2176826 h 2347414"/>
              <a:gd name="connsiteX61" fmla="*/ 3658678 w 12192000"/>
              <a:gd name="connsiteY61" fmla="*/ 2194523 h 2347414"/>
              <a:gd name="connsiteX62" fmla="*/ 3881317 w 12192000"/>
              <a:gd name="connsiteY62" fmla="*/ 2206491 h 2347414"/>
              <a:gd name="connsiteX63" fmla="*/ 4148916 w 12192000"/>
              <a:gd name="connsiteY63" fmla="*/ 2225081 h 2347414"/>
              <a:gd name="connsiteX64" fmla="*/ 4468337 w 12192000"/>
              <a:gd name="connsiteY64" fmla="*/ 2237813 h 2347414"/>
              <a:gd name="connsiteX65" fmla="*/ 4605375 w 12192000"/>
              <a:gd name="connsiteY65" fmla="*/ 2240232 h 2347414"/>
              <a:gd name="connsiteX66" fmla="*/ 4527647 w 12192000"/>
              <a:gd name="connsiteY66" fmla="*/ 2236412 h 2347414"/>
              <a:gd name="connsiteX67" fmla="*/ 4175589 w 12192000"/>
              <a:gd name="connsiteY67" fmla="*/ 2212985 h 2347414"/>
              <a:gd name="connsiteX68" fmla="*/ 3988255 w 12192000"/>
              <a:gd name="connsiteY68" fmla="*/ 2200253 h 2347414"/>
              <a:gd name="connsiteX69" fmla="*/ 3686492 w 12192000"/>
              <a:gd name="connsiteY69" fmla="*/ 2176062 h 2347414"/>
              <a:gd name="connsiteX70" fmla="*/ 3517320 w 12192000"/>
              <a:gd name="connsiteY70" fmla="*/ 2163330 h 2347414"/>
              <a:gd name="connsiteX71" fmla="*/ 3258357 w 12192000"/>
              <a:gd name="connsiteY71" fmla="*/ 2139519 h 2347414"/>
              <a:gd name="connsiteX72" fmla="*/ 3101506 w 12192000"/>
              <a:gd name="connsiteY72" fmla="*/ 2126787 h 2347414"/>
              <a:gd name="connsiteX73" fmla="*/ 2809395 w 12192000"/>
              <a:gd name="connsiteY73" fmla="*/ 2097502 h 2347414"/>
              <a:gd name="connsiteX74" fmla="*/ 2598566 w 12192000"/>
              <a:gd name="connsiteY74" fmla="*/ 2078532 h 2347414"/>
              <a:gd name="connsiteX75" fmla="*/ 2337444 w 12192000"/>
              <a:gd name="connsiteY75" fmla="*/ 2048611 h 2347414"/>
              <a:gd name="connsiteX76" fmla="*/ 2091054 w 12192000"/>
              <a:gd name="connsiteY76" fmla="*/ 2023146 h 2347414"/>
              <a:gd name="connsiteX77" fmla="*/ 1755761 w 12192000"/>
              <a:gd name="connsiteY77" fmla="*/ 1981384 h 2347414"/>
              <a:gd name="connsiteX78" fmla="*/ 1441169 w 12192000"/>
              <a:gd name="connsiteY78" fmla="*/ 1943824 h 2347414"/>
              <a:gd name="connsiteX79" fmla="*/ 1017607 w 12192000"/>
              <a:gd name="connsiteY79" fmla="*/ 1883345 h 2347414"/>
              <a:gd name="connsiteX80" fmla="*/ 594427 w 12192000"/>
              <a:gd name="connsiteY80" fmla="*/ 1821849 h 2347414"/>
              <a:gd name="connsiteX81" fmla="*/ 200711 w 12192000"/>
              <a:gd name="connsiteY81" fmla="*/ 1755132 h 2347414"/>
              <a:gd name="connsiteX82" fmla="*/ 0 w 12192000"/>
              <a:gd name="connsiteY82" fmla="*/ 1718743 h 23474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12192000" h="2347414">
                <a:moveTo>
                  <a:pt x="0" y="0"/>
                </a:moveTo>
                <a:lnTo>
                  <a:pt x="12192000" y="0"/>
                </a:lnTo>
                <a:lnTo>
                  <a:pt x="12192000" y="1736458"/>
                </a:lnTo>
                <a:lnTo>
                  <a:pt x="11967601" y="1784034"/>
                </a:lnTo>
                <a:cubicBezTo>
                  <a:pt x="11589888" y="1859409"/>
                  <a:pt x="11209762" y="1923961"/>
                  <a:pt x="10829000" y="1983294"/>
                </a:cubicBezTo>
                <a:lnTo>
                  <a:pt x="10743779" y="1996027"/>
                </a:lnTo>
                <a:cubicBezTo>
                  <a:pt x="10772495" y="1996778"/>
                  <a:pt x="10801211" y="1993989"/>
                  <a:pt x="10829254" y="1987751"/>
                </a:cubicBezTo>
                <a:cubicBezTo>
                  <a:pt x="10835198" y="1988337"/>
                  <a:pt x="10841180" y="1988553"/>
                  <a:pt x="10847162" y="1988388"/>
                </a:cubicBezTo>
                <a:cubicBezTo>
                  <a:pt x="11090123" y="1968907"/>
                  <a:pt x="11332703" y="1945734"/>
                  <a:pt x="11575155" y="1921415"/>
                </a:cubicBezTo>
                <a:lnTo>
                  <a:pt x="12192000" y="1851213"/>
                </a:lnTo>
                <a:lnTo>
                  <a:pt x="12192000" y="1907356"/>
                </a:lnTo>
                <a:lnTo>
                  <a:pt x="12035532" y="1927033"/>
                </a:lnTo>
                <a:cubicBezTo>
                  <a:pt x="11882793" y="1944747"/>
                  <a:pt x="11729910" y="1961077"/>
                  <a:pt x="11576932" y="1976291"/>
                </a:cubicBezTo>
                <a:cubicBezTo>
                  <a:pt x="11260690" y="2008122"/>
                  <a:pt x="10944193" y="2037279"/>
                  <a:pt x="10627316" y="2061470"/>
                </a:cubicBezTo>
                <a:cubicBezTo>
                  <a:pt x="10352985" y="2082351"/>
                  <a:pt x="10078401" y="2100431"/>
                  <a:pt x="9804196" y="2123478"/>
                </a:cubicBezTo>
                <a:cubicBezTo>
                  <a:pt x="9617118" y="2139137"/>
                  <a:pt x="9430675" y="2161674"/>
                  <a:pt x="9243851" y="2180008"/>
                </a:cubicBezTo>
                <a:cubicBezTo>
                  <a:pt x="9073157" y="2196433"/>
                  <a:pt x="8902207" y="2211966"/>
                  <a:pt x="8731259" y="2225081"/>
                </a:cubicBezTo>
                <a:cubicBezTo>
                  <a:pt x="8509507" y="2242054"/>
                  <a:pt x="8287667" y="2257586"/>
                  <a:pt x="8065752" y="2271681"/>
                </a:cubicBezTo>
                <a:cubicBezTo>
                  <a:pt x="7929984" y="2280466"/>
                  <a:pt x="7793961" y="2285814"/>
                  <a:pt x="7658065" y="2292562"/>
                </a:cubicBezTo>
                <a:cubicBezTo>
                  <a:pt x="7282640" y="2311661"/>
                  <a:pt x="6906704" y="2314208"/>
                  <a:pt x="6531024" y="2324138"/>
                </a:cubicBezTo>
                <a:cubicBezTo>
                  <a:pt x="6413417" y="2327322"/>
                  <a:pt x="6295937" y="2338399"/>
                  <a:pt x="6178331" y="2345655"/>
                </a:cubicBezTo>
                <a:cubicBezTo>
                  <a:pt x="6111271" y="2349730"/>
                  <a:pt x="6044342" y="2345655"/>
                  <a:pt x="5977282" y="2344127"/>
                </a:cubicBezTo>
                <a:cubicBezTo>
                  <a:pt x="5774073" y="2338908"/>
                  <a:pt x="5570866" y="2334960"/>
                  <a:pt x="5367658" y="2329230"/>
                </a:cubicBezTo>
                <a:cubicBezTo>
                  <a:pt x="5040746" y="2319809"/>
                  <a:pt x="4713963" y="2306274"/>
                  <a:pt x="4387306" y="2288614"/>
                </a:cubicBezTo>
                <a:cubicBezTo>
                  <a:pt x="4318342" y="2284796"/>
                  <a:pt x="4249253" y="2284286"/>
                  <a:pt x="4180287" y="2280211"/>
                </a:cubicBezTo>
                <a:cubicBezTo>
                  <a:pt x="4067634" y="2273463"/>
                  <a:pt x="3954980" y="2265060"/>
                  <a:pt x="3842199" y="2257039"/>
                </a:cubicBezTo>
                <a:cubicBezTo>
                  <a:pt x="3804988" y="2254492"/>
                  <a:pt x="3767648" y="2254620"/>
                  <a:pt x="3730309" y="2251182"/>
                </a:cubicBezTo>
                <a:cubicBezTo>
                  <a:pt x="3628704" y="2242142"/>
                  <a:pt x="3527101" y="2238449"/>
                  <a:pt x="3425496" y="2231320"/>
                </a:cubicBezTo>
                <a:cubicBezTo>
                  <a:pt x="3308906" y="2222534"/>
                  <a:pt x="3192569" y="2211330"/>
                  <a:pt x="3076106" y="2201781"/>
                </a:cubicBezTo>
                <a:cubicBezTo>
                  <a:pt x="2990757" y="2194905"/>
                  <a:pt x="2905157" y="2190067"/>
                  <a:pt x="2819682" y="2182427"/>
                </a:cubicBezTo>
                <a:cubicBezTo>
                  <a:pt x="2721507" y="2173515"/>
                  <a:pt x="2623586" y="2162311"/>
                  <a:pt x="2525539" y="2152888"/>
                </a:cubicBezTo>
                <a:cubicBezTo>
                  <a:pt x="2454289" y="2145886"/>
                  <a:pt x="2383038" y="2140920"/>
                  <a:pt x="2311915" y="2133536"/>
                </a:cubicBezTo>
                <a:cubicBezTo>
                  <a:pt x="2225933" y="2124749"/>
                  <a:pt x="2140204" y="2114182"/>
                  <a:pt x="2054223" y="2104760"/>
                </a:cubicBezTo>
                <a:cubicBezTo>
                  <a:pt x="1990719" y="2097758"/>
                  <a:pt x="1928233" y="2092028"/>
                  <a:pt x="1865367" y="2084770"/>
                </a:cubicBezTo>
                <a:cubicBezTo>
                  <a:pt x="1786622" y="2075603"/>
                  <a:pt x="1708006" y="2065545"/>
                  <a:pt x="1629263" y="2055996"/>
                </a:cubicBezTo>
                <a:cubicBezTo>
                  <a:pt x="1572492" y="2049120"/>
                  <a:pt x="1515595" y="2043264"/>
                  <a:pt x="1458823" y="2035751"/>
                </a:cubicBezTo>
                <a:cubicBezTo>
                  <a:pt x="1386303" y="2026585"/>
                  <a:pt x="1313784" y="2016780"/>
                  <a:pt x="1241390" y="2007103"/>
                </a:cubicBezTo>
                <a:lnTo>
                  <a:pt x="1047453" y="1980748"/>
                </a:lnTo>
                <a:cubicBezTo>
                  <a:pt x="969980" y="1970180"/>
                  <a:pt x="892254" y="1960377"/>
                  <a:pt x="814907" y="1949045"/>
                </a:cubicBezTo>
                <a:cubicBezTo>
                  <a:pt x="740609" y="1938094"/>
                  <a:pt x="666692" y="1925744"/>
                  <a:pt x="592649" y="1913776"/>
                </a:cubicBezTo>
                <a:cubicBezTo>
                  <a:pt x="509587" y="1900280"/>
                  <a:pt x="426653" y="1886274"/>
                  <a:pt x="343591" y="1872650"/>
                </a:cubicBezTo>
                <a:cubicBezTo>
                  <a:pt x="240972" y="1855716"/>
                  <a:pt x="138225" y="1839673"/>
                  <a:pt x="35731" y="1821722"/>
                </a:cubicBezTo>
                <a:lnTo>
                  <a:pt x="0" y="1814848"/>
                </a:lnTo>
                <a:lnTo>
                  <a:pt x="0" y="1758489"/>
                </a:lnTo>
                <a:lnTo>
                  <a:pt x="274248" y="1808735"/>
                </a:lnTo>
                <a:cubicBezTo>
                  <a:pt x="348926" y="1821467"/>
                  <a:pt x="423604" y="1832798"/>
                  <a:pt x="498157" y="1846167"/>
                </a:cubicBezTo>
                <a:cubicBezTo>
                  <a:pt x="572708" y="1859536"/>
                  <a:pt x="647896" y="1867813"/>
                  <a:pt x="722828" y="1878635"/>
                </a:cubicBezTo>
                <a:cubicBezTo>
                  <a:pt x="797762" y="1889457"/>
                  <a:pt x="874219" y="1901426"/>
                  <a:pt x="949913" y="1912375"/>
                </a:cubicBezTo>
                <a:cubicBezTo>
                  <a:pt x="1031704" y="1924343"/>
                  <a:pt x="1113496" y="1935802"/>
                  <a:pt x="1195414" y="1947516"/>
                </a:cubicBezTo>
                <a:cubicBezTo>
                  <a:pt x="1244566" y="1954519"/>
                  <a:pt x="1293589" y="1962285"/>
                  <a:pt x="1342867" y="1968397"/>
                </a:cubicBezTo>
                <a:cubicBezTo>
                  <a:pt x="1401162" y="1975656"/>
                  <a:pt x="1459712" y="1981130"/>
                  <a:pt x="1518007" y="1988006"/>
                </a:cubicBezTo>
                <a:cubicBezTo>
                  <a:pt x="1579224" y="1995263"/>
                  <a:pt x="1640186" y="2003411"/>
                  <a:pt x="1701403" y="2010669"/>
                </a:cubicBezTo>
                <a:cubicBezTo>
                  <a:pt x="1762618" y="2017926"/>
                  <a:pt x="1820279" y="2024292"/>
                  <a:pt x="1879210" y="2031167"/>
                </a:cubicBezTo>
                <a:cubicBezTo>
                  <a:pt x="1942712" y="2038425"/>
                  <a:pt x="2006214" y="2046064"/>
                  <a:pt x="2068702" y="2052940"/>
                </a:cubicBezTo>
                <a:cubicBezTo>
                  <a:pt x="2116455" y="2058160"/>
                  <a:pt x="2164335" y="2062362"/>
                  <a:pt x="2212090" y="2067583"/>
                </a:cubicBezTo>
                <a:cubicBezTo>
                  <a:pt x="2280419" y="2074967"/>
                  <a:pt x="2348493" y="2085152"/>
                  <a:pt x="2416949" y="2089609"/>
                </a:cubicBezTo>
                <a:cubicBezTo>
                  <a:pt x="2472070" y="2093302"/>
                  <a:pt x="2526936" y="2099540"/>
                  <a:pt x="2582055" y="2105397"/>
                </a:cubicBezTo>
                <a:cubicBezTo>
                  <a:pt x="2655337" y="2113291"/>
                  <a:pt x="2729001" y="2119785"/>
                  <a:pt x="2802282" y="2126405"/>
                </a:cubicBezTo>
                <a:cubicBezTo>
                  <a:pt x="2862991" y="2131753"/>
                  <a:pt x="2924207" y="2136337"/>
                  <a:pt x="2984916" y="2141684"/>
                </a:cubicBezTo>
                <a:cubicBezTo>
                  <a:pt x="3070516" y="2149324"/>
                  <a:pt x="3156373" y="2152888"/>
                  <a:pt x="3241847" y="2164094"/>
                </a:cubicBezTo>
                <a:cubicBezTo>
                  <a:pt x="3307255" y="2172624"/>
                  <a:pt x="3374060" y="2169822"/>
                  <a:pt x="3439848" y="2176826"/>
                </a:cubicBezTo>
                <a:cubicBezTo>
                  <a:pt x="3512622" y="2184592"/>
                  <a:pt x="3585777" y="2186247"/>
                  <a:pt x="3658678" y="2194523"/>
                </a:cubicBezTo>
                <a:cubicBezTo>
                  <a:pt x="3731578" y="2202800"/>
                  <a:pt x="3807019" y="2201781"/>
                  <a:pt x="3881317" y="2206491"/>
                </a:cubicBezTo>
                <a:cubicBezTo>
                  <a:pt x="3970222" y="2212094"/>
                  <a:pt x="4059124" y="2223552"/>
                  <a:pt x="4148916" y="2225081"/>
                </a:cubicBezTo>
                <a:cubicBezTo>
                  <a:pt x="4255600" y="2226736"/>
                  <a:pt x="4361779" y="2236539"/>
                  <a:pt x="4468337" y="2237813"/>
                </a:cubicBezTo>
                <a:cubicBezTo>
                  <a:pt x="4511390" y="2238577"/>
                  <a:pt x="4554190" y="2246852"/>
                  <a:pt x="4605375" y="2240232"/>
                </a:cubicBezTo>
                <a:cubicBezTo>
                  <a:pt x="4574131" y="2238704"/>
                  <a:pt x="4550762" y="2237940"/>
                  <a:pt x="4527647" y="2236412"/>
                </a:cubicBezTo>
                <a:cubicBezTo>
                  <a:pt x="4410293" y="2228773"/>
                  <a:pt x="4292942" y="2220751"/>
                  <a:pt x="4175589" y="2212985"/>
                </a:cubicBezTo>
                <a:cubicBezTo>
                  <a:pt x="4113101" y="2208783"/>
                  <a:pt x="4050615" y="2205219"/>
                  <a:pt x="3988255" y="2200253"/>
                </a:cubicBezTo>
                <a:cubicBezTo>
                  <a:pt x="3887668" y="2192487"/>
                  <a:pt x="3787079" y="2184082"/>
                  <a:pt x="3686492" y="2176062"/>
                </a:cubicBezTo>
                <a:cubicBezTo>
                  <a:pt x="3630102" y="2171605"/>
                  <a:pt x="3573711" y="2168040"/>
                  <a:pt x="3517320" y="2163330"/>
                </a:cubicBezTo>
                <a:cubicBezTo>
                  <a:pt x="3430958" y="2155689"/>
                  <a:pt x="3344721" y="2147159"/>
                  <a:pt x="3258357" y="2139519"/>
                </a:cubicBezTo>
                <a:cubicBezTo>
                  <a:pt x="3206031" y="2134809"/>
                  <a:pt x="3153705" y="2131371"/>
                  <a:pt x="3101506" y="2126787"/>
                </a:cubicBezTo>
                <a:cubicBezTo>
                  <a:pt x="3004220" y="2117365"/>
                  <a:pt x="2907061" y="2106798"/>
                  <a:pt x="2809395" y="2097502"/>
                </a:cubicBezTo>
                <a:cubicBezTo>
                  <a:pt x="2739161" y="2090628"/>
                  <a:pt x="2668673" y="2085916"/>
                  <a:pt x="2598566" y="2078532"/>
                </a:cubicBezTo>
                <a:cubicBezTo>
                  <a:pt x="2511441" y="2069365"/>
                  <a:pt x="2424569" y="2058160"/>
                  <a:pt x="2337444" y="2048611"/>
                </a:cubicBezTo>
                <a:cubicBezTo>
                  <a:pt x="2255399" y="2039699"/>
                  <a:pt x="2173099" y="2032950"/>
                  <a:pt x="2091054" y="2023146"/>
                </a:cubicBezTo>
                <a:cubicBezTo>
                  <a:pt x="1979162" y="2010414"/>
                  <a:pt x="1867524" y="1995008"/>
                  <a:pt x="1755761" y="1981384"/>
                </a:cubicBezTo>
                <a:cubicBezTo>
                  <a:pt x="1650982" y="1968652"/>
                  <a:pt x="1545821" y="1957830"/>
                  <a:pt x="1441169" y="1943824"/>
                </a:cubicBezTo>
                <a:cubicBezTo>
                  <a:pt x="1299813" y="1924980"/>
                  <a:pt x="1158837" y="1903718"/>
                  <a:pt x="1017607" y="1883345"/>
                </a:cubicBezTo>
                <a:cubicBezTo>
                  <a:pt x="876378" y="1862974"/>
                  <a:pt x="735402" y="1844003"/>
                  <a:pt x="594427" y="1821849"/>
                </a:cubicBezTo>
                <a:cubicBezTo>
                  <a:pt x="462850" y="1801222"/>
                  <a:pt x="331526" y="1778304"/>
                  <a:pt x="200711" y="1755132"/>
                </a:cubicBezTo>
                <a:lnTo>
                  <a:pt x="0" y="1718743"/>
                </a:lnTo>
                <a:close/>
              </a:path>
            </a:pathLst>
          </a:custGeom>
          <a:solidFill>
            <a:srgbClr val="C34D64"/>
          </a:solidFill>
          <a:ln w="819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5A1639-C6AE-43F3-BF12-DC7173190F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1221"/>
            <a:ext cx="10515600" cy="1348065"/>
          </a:xfrm>
        </p:spPr>
        <p:txBody>
          <a:bodyPr>
            <a:normAutofit/>
          </a:bodyPr>
          <a:lstStyle/>
          <a:p>
            <a:r>
              <a:rPr lang="en-GB" sz="6800">
                <a:solidFill>
                  <a:schemeClr val="bg1"/>
                </a:solidFill>
              </a:rPr>
              <a:t>Supervised and unsupervised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EDE50F-E259-4165-B651-6476A41071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86789"/>
            <a:ext cx="10515600" cy="3590174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457200" indent="-457200"/>
            <a:r>
              <a:rPr lang="en-GB" sz="3400" b="1">
                <a:ea typeface="+mn-lt"/>
                <a:cs typeface="+mn-lt"/>
              </a:rPr>
              <a:t>Supervised learning: </a:t>
            </a:r>
            <a:r>
              <a:rPr lang="en-GB" sz="3400">
                <a:ea typeface="+mn-lt"/>
                <a:cs typeface="+mn-lt"/>
              </a:rPr>
              <a:t>It is a type of machine learning in which machines are trained using well "labelled" training data, and on basis of that data, machines predict the output. Supervised learning is a process of providing input data as well as correct output data to the machine learning model.</a:t>
            </a:r>
          </a:p>
          <a:p>
            <a:pPr marL="457200" indent="-457200"/>
            <a:r>
              <a:rPr lang="en-GB" sz="3400" b="1">
                <a:ea typeface="+mn-lt"/>
                <a:cs typeface="+mn-lt"/>
              </a:rPr>
              <a:t>Unsupervised learning: </a:t>
            </a:r>
            <a:r>
              <a:rPr lang="en-GB" sz="3400">
                <a:ea typeface="+mn-lt"/>
                <a:cs typeface="+mn-lt"/>
              </a:rPr>
              <a:t>Unsupervised learning, also known as unsupervised machine learning, uses machine learning algorithms to </a:t>
            </a:r>
            <a:r>
              <a:rPr lang="en-GB" sz="3400" err="1">
                <a:ea typeface="+mn-lt"/>
                <a:cs typeface="+mn-lt"/>
              </a:rPr>
              <a:t>analyze</a:t>
            </a:r>
            <a:r>
              <a:rPr lang="en-GB" sz="3400">
                <a:ea typeface="+mn-lt"/>
                <a:cs typeface="+mn-lt"/>
              </a:rPr>
              <a:t> and cluster </a:t>
            </a:r>
            <a:r>
              <a:rPr lang="en-GB" sz="3400" err="1">
                <a:ea typeface="+mn-lt"/>
                <a:cs typeface="+mn-lt"/>
              </a:rPr>
              <a:t>unlabeled</a:t>
            </a:r>
            <a:r>
              <a:rPr lang="en-GB" sz="3400">
                <a:ea typeface="+mn-lt"/>
                <a:cs typeface="+mn-lt"/>
              </a:rPr>
              <a:t> datasets. These algorithms discover hidden patterns or data groupings without the need for human intervention.</a:t>
            </a:r>
            <a:endParaRPr lang="en-GB" sz="3400"/>
          </a:p>
        </p:txBody>
      </p:sp>
    </p:spTree>
    <p:extLst>
      <p:ext uri="{BB962C8B-B14F-4D97-AF65-F5344CB8AC3E}">
        <p14:creationId xmlns:p14="http://schemas.microsoft.com/office/powerpoint/2010/main" val="15677624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/>
            <a:ahLst/>
            <a:cxnLst/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B06D62A2-ECA3-4A1D-B1BB-F2659EAF0E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6FC2A2-BFFA-4D07-9693-4B942D44F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634" y="5359081"/>
            <a:ext cx="10909640" cy="90497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5600"/>
              <a:t>BEST EXAMPLE</a:t>
            </a:r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B5976A8F-DF47-48A0-88F3-CA0E85F52C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114" y="320040"/>
            <a:ext cx="10492286" cy="4353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756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2A5900-79D1-4EB1-A430-DBD0B6100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GB" sz="6600"/>
              <a:t>Reinforcement learning</a:t>
            </a:r>
          </a:p>
        </p:txBody>
      </p:sp>
      <p:sp>
        <p:nvSpPr>
          <p:cNvPr id="18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5093" y="2563839"/>
            <a:ext cx="3931920" cy="27432"/>
          </a:xfrm>
          <a:custGeom>
            <a:avLst/>
            <a:gdLst>
              <a:gd name="connsiteX0" fmla="*/ 0 w 3931920"/>
              <a:gd name="connsiteY0" fmla="*/ 0 h 27432"/>
              <a:gd name="connsiteX1" fmla="*/ 733958 w 3931920"/>
              <a:gd name="connsiteY1" fmla="*/ 0 h 27432"/>
              <a:gd name="connsiteX2" fmla="*/ 1428598 w 3931920"/>
              <a:gd name="connsiteY2" fmla="*/ 0 h 27432"/>
              <a:gd name="connsiteX3" fmla="*/ 2123237 w 3931920"/>
              <a:gd name="connsiteY3" fmla="*/ 0 h 27432"/>
              <a:gd name="connsiteX4" fmla="*/ 2660599 w 3931920"/>
              <a:gd name="connsiteY4" fmla="*/ 0 h 27432"/>
              <a:gd name="connsiteX5" fmla="*/ 3237281 w 3931920"/>
              <a:gd name="connsiteY5" fmla="*/ 0 h 27432"/>
              <a:gd name="connsiteX6" fmla="*/ 3931920 w 3931920"/>
              <a:gd name="connsiteY6" fmla="*/ 0 h 27432"/>
              <a:gd name="connsiteX7" fmla="*/ 3931920 w 3931920"/>
              <a:gd name="connsiteY7" fmla="*/ 27432 h 27432"/>
              <a:gd name="connsiteX8" fmla="*/ 3276600 w 3931920"/>
              <a:gd name="connsiteY8" fmla="*/ 27432 h 27432"/>
              <a:gd name="connsiteX9" fmla="*/ 2739238 w 3931920"/>
              <a:gd name="connsiteY9" fmla="*/ 27432 h 27432"/>
              <a:gd name="connsiteX10" fmla="*/ 2201875 w 3931920"/>
              <a:gd name="connsiteY10" fmla="*/ 27432 h 27432"/>
              <a:gd name="connsiteX11" fmla="*/ 1507236 w 3931920"/>
              <a:gd name="connsiteY11" fmla="*/ 27432 h 27432"/>
              <a:gd name="connsiteX12" fmla="*/ 930554 w 3931920"/>
              <a:gd name="connsiteY12" fmla="*/ 27432 h 27432"/>
              <a:gd name="connsiteX13" fmla="*/ 0 w 3931920"/>
              <a:gd name="connsiteY13" fmla="*/ 27432 h 27432"/>
              <a:gd name="connsiteX14" fmla="*/ 0 w 3931920"/>
              <a:gd name="connsiteY14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931920" h="27432" fill="none" extrusionOk="0">
                <a:moveTo>
                  <a:pt x="0" y="0"/>
                </a:moveTo>
                <a:cubicBezTo>
                  <a:pt x="245351" y="16874"/>
                  <a:pt x="509174" y="13736"/>
                  <a:pt x="733958" y="0"/>
                </a:cubicBezTo>
                <a:cubicBezTo>
                  <a:pt x="958742" y="-13736"/>
                  <a:pt x="1245406" y="-17215"/>
                  <a:pt x="1428598" y="0"/>
                </a:cubicBezTo>
                <a:cubicBezTo>
                  <a:pt x="1611790" y="17215"/>
                  <a:pt x="1930525" y="20562"/>
                  <a:pt x="2123237" y="0"/>
                </a:cubicBezTo>
                <a:cubicBezTo>
                  <a:pt x="2315949" y="-20562"/>
                  <a:pt x="2485508" y="11332"/>
                  <a:pt x="2660599" y="0"/>
                </a:cubicBezTo>
                <a:cubicBezTo>
                  <a:pt x="2835690" y="-11332"/>
                  <a:pt x="3075198" y="-14809"/>
                  <a:pt x="3237281" y="0"/>
                </a:cubicBezTo>
                <a:cubicBezTo>
                  <a:pt x="3399364" y="14809"/>
                  <a:pt x="3745084" y="-4992"/>
                  <a:pt x="3931920" y="0"/>
                </a:cubicBezTo>
                <a:cubicBezTo>
                  <a:pt x="3930963" y="8431"/>
                  <a:pt x="3931571" y="14612"/>
                  <a:pt x="3931920" y="27432"/>
                </a:cubicBezTo>
                <a:cubicBezTo>
                  <a:pt x="3765435" y="40792"/>
                  <a:pt x="3452398" y="38703"/>
                  <a:pt x="3276600" y="27432"/>
                </a:cubicBezTo>
                <a:cubicBezTo>
                  <a:pt x="3100802" y="16161"/>
                  <a:pt x="2914889" y="26998"/>
                  <a:pt x="2739238" y="27432"/>
                </a:cubicBezTo>
                <a:cubicBezTo>
                  <a:pt x="2563587" y="27866"/>
                  <a:pt x="2395484" y="39154"/>
                  <a:pt x="2201875" y="27432"/>
                </a:cubicBezTo>
                <a:cubicBezTo>
                  <a:pt x="2008266" y="15710"/>
                  <a:pt x="1781367" y="4899"/>
                  <a:pt x="1507236" y="27432"/>
                </a:cubicBezTo>
                <a:cubicBezTo>
                  <a:pt x="1233105" y="49965"/>
                  <a:pt x="1075495" y="47542"/>
                  <a:pt x="930554" y="27432"/>
                </a:cubicBezTo>
                <a:cubicBezTo>
                  <a:pt x="785613" y="7322"/>
                  <a:pt x="268930" y="30433"/>
                  <a:pt x="0" y="27432"/>
                </a:cubicBezTo>
                <a:cubicBezTo>
                  <a:pt x="226" y="18208"/>
                  <a:pt x="-648" y="12891"/>
                  <a:pt x="0" y="0"/>
                </a:cubicBezTo>
                <a:close/>
              </a:path>
              <a:path w="3931920" h="27432" stroke="0" extrusionOk="0">
                <a:moveTo>
                  <a:pt x="0" y="0"/>
                </a:moveTo>
                <a:cubicBezTo>
                  <a:pt x="278269" y="4786"/>
                  <a:pt x="349028" y="-10422"/>
                  <a:pt x="616001" y="0"/>
                </a:cubicBezTo>
                <a:cubicBezTo>
                  <a:pt x="882974" y="10422"/>
                  <a:pt x="931617" y="-15515"/>
                  <a:pt x="1153363" y="0"/>
                </a:cubicBezTo>
                <a:cubicBezTo>
                  <a:pt x="1375109" y="15515"/>
                  <a:pt x="1704089" y="-3631"/>
                  <a:pt x="1887322" y="0"/>
                </a:cubicBezTo>
                <a:cubicBezTo>
                  <a:pt x="2070555" y="3631"/>
                  <a:pt x="2344155" y="2213"/>
                  <a:pt x="2503322" y="0"/>
                </a:cubicBezTo>
                <a:cubicBezTo>
                  <a:pt x="2662489" y="-2213"/>
                  <a:pt x="2976859" y="26691"/>
                  <a:pt x="3119323" y="0"/>
                </a:cubicBezTo>
                <a:cubicBezTo>
                  <a:pt x="3261787" y="-26691"/>
                  <a:pt x="3588171" y="-28651"/>
                  <a:pt x="3931920" y="0"/>
                </a:cubicBezTo>
                <a:cubicBezTo>
                  <a:pt x="3930565" y="9524"/>
                  <a:pt x="3930718" y="13975"/>
                  <a:pt x="3931920" y="27432"/>
                </a:cubicBezTo>
                <a:cubicBezTo>
                  <a:pt x="3664329" y="4021"/>
                  <a:pt x="3437686" y="14511"/>
                  <a:pt x="3276600" y="27432"/>
                </a:cubicBezTo>
                <a:cubicBezTo>
                  <a:pt x="3115514" y="40353"/>
                  <a:pt x="2913592" y="48967"/>
                  <a:pt x="2739238" y="27432"/>
                </a:cubicBezTo>
                <a:cubicBezTo>
                  <a:pt x="2564884" y="5897"/>
                  <a:pt x="2294049" y="39820"/>
                  <a:pt x="2083918" y="27432"/>
                </a:cubicBezTo>
                <a:cubicBezTo>
                  <a:pt x="1873787" y="15044"/>
                  <a:pt x="1718903" y="21388"/>
                  <a:pt x="1428598" y="27432"/>
                </a:cubicBezTo>
                <a:cubicBezTo>
                  <a:pt x="1138293" y="33476"/>
                  <a:pt x="952209" y="50441"/>
                  <a:pt x="812597" y="27432"/>
                </a:cubicBezTo>
                <a:cubicBezTo>
                  <a:pt x="672985" y="4423"/>
                  <a:pt x="305800" y="28240"/>
                  <a:pt x="0" y="27432"/>
                </a:cubicBezTo>
                <a:cubicBezTo>
                  <a:pt x="-800" y="16780"/>
                  <a:pt x="-583" y="12910"/>
                  <a:pt x="0" y="0"/>
                </a:cubicBezTo>
                <a:close/>
              </a:path>
            </a:pathLst>
          </a:custGeom>
          <a:solidFill>
            <a:srgbClr val="C34D64"/>
          </a:solidFill>
          <a:ln w="38100" cap="rnd">
            <a:solidFill>
              <a:srgbClr val="C34D64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9365B5-03F5-4C44-B65A-BE06B90494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GB" sz="2600">
                <a:ea typeface="+mn-lt"/>
                <a:cs typeface="+mn-lt"/>
              </a:rPr>
              <a:t>Reinforcement learning is a machine learning training method based on rewarding desired behaviour and/or punishing undesired ones. In general, a reinforcement learning agent is able to perceive and interpret its environment, take actions and learn through trial and error​It is about learning the optimal behavior in an environment to obtain maximum reward.</a:t>
            </a:r>
            <a:endParaRPr lang="en-US" sz="2600">
              <a:ea typeface="+mn-lt"/>
              <a:cs typeface="+mn-lt"/>
            </a:endParaRPr>
          </a:p>
        </p:txBody>
      </p:sp>
      <p:pic>
        <p:nvPicPr>
          <p:cNvPr id="4" name="Picture 4" descr="Icon&#10;&#10;Description automatically generated">
            <a:extLst>
              <a:ext uri="{FF2B5EF4-FFF2-40B4-BE49-F238E27FC236}">
                <a16:creationId xmlns:a16="http://schemas.microsoft.com/office/drawing/2014/main" id="{15F83DCC-9708-40A7-8BA1-42CCCA1819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03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176346347"/>
      </p:ext>
    </p:extLst>
  </p:cSld>
  <p:clrMapOvr>
    <a:masterClrMapping/>
  </p:clrMapOvr>
</p:sld>
</file>

<file path=ppt/theme/theme1.xml><?xml version="1.0" encoding="utf-8"?>
<a:theme xmlns:a="http://schemas.openxmlformats.org/drawingml/2006/main" name="SketchyVTI">
  <a:themeElements>
    <a:clrScheme name="AnalogousFromDarkSeedLeftStep">
      <a:dk1>
        <a:srgbClr val="000000"/>
      </a:dk1>
      <a:lt1>
        <a:srgbClr val="FFFFFF"/>
      </a:lt1>
      <a:dk2>
        <a:srgbClr val="2F1B30"/>
      </a:dk2>
      <a:lt2>
        <a:srgbClr val="F0F3F3"/>
      </a:lt2>
      <a:accent1>
        <a:srgbClr val="C34D64"/>
      </a:accent1>
      <a:accent2>
        <a:srgbClr val="B13B83"/>
      </a:accent2>
      <a:accent3>
        <a:srgbClr val="C04DC3"/>
      </a:accent3>
      <a:accent4>
        <a:srgbClr val="7D3BB1"/>
      </a:accent4>
      <a:accent5>
        <a:srgbClr val="5D4DC3"/>
      </a:accent5>
      <a:accent6>
        <a:srgbClr val="3B5CB1"/>
      </a:accent6>
      <a:hlink>
        <a:srgbClr val="7856C6"/>
      </a:hlink>
      <a:folHlink>
        <a:srgbClr val="7F7F7F"/>
      </a:folHlink>
    </a:clrScheme>
    <a:fontScheme name="Custom 2">
      <a:majorFont>
        <a:latin typeface="The Serif Hand Black"/>
        <a:ea typeface=""/>
        <a:cs typeface=""/>
      </a:majorFont>
      <a:minorFont>
        <a:latin typeface="The Hand Bol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yVTI" id="{A6D2C935-A6E4-4DD9-BCC5-5AE2504DB8EA}" vid="{F0754072-50B6-4C01-B911-67246C9F58D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16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SketchyVTI</vt:lpstr>
      <vt:lpstr>Machine learning Workshop</vt:lpstr>
      <vt:lpstr>TODAYS AGENDA</vt:lpstr>
      <vt:lpstr>Prerequisites for this workshop</vt:lpstr>
      <vt:lpstr>EYeS AND EARS AND HANDS</vt:lpstr>
      <vt:lpstr>AI &amp; ML &amp; DL</vt:lpstr>
      <vt:lpstr>Types of machine learning</vt:lpstr>
      <vt:lpstr>Supervised and unsupervised learning</vt:lpstr>
      <vt:lpstr>BEST EXAMPLE</vt:lpstr>
      <vt:lpstr>Reinforcement learning</vt:lpstr>
      <vt:lpstr>Machine learning pipeline</vt:lpstr>
      <vt:lpstr>Linear regression</vt:lpstr>
      <vt:lpstr>What is linear regression</vt:lpstr>
      <vt:lpstr>Simple and multiple linear regression</vt:lpstr>
      <vt:lpstr>Understanding by visualizing</vt:lpstr>
      <vt:lpstr>Gradient descent</vt:lpstr>
      <vt:lpstr>REGRESSIOn metrics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75</cp:revision>
  <dcterms:created xsi:type="dcterms:W3CDTF">2021-10-26T19:11:20Z</dcterms:created>
  <dcterms:modified xsi:type="dcterms:W3CDTF">2021-10-29T05:38:46Z</dcterms:modified>
</cp:coreProperties>
</file>